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1" r:id="rId5"/>
    <p:sldMasterId id="2147483706" r:id="rId6"/>
  </p:sldMasterIdLst>
  <p:notesMasterIdLst>
    <p:notesMasterId r:id="rId40"/>
  </p:notesMasterIdLst>
  <p:sldIdLst>
    <p:sldId id="327" r:id="rId7"/>
    <p:sldId id="561" r:id="rId8"/>
    <p:sldId id="349" r:id="rId9"/>
    <p:sldId id="425" r:id="rId10"/>
    <p:sldId id="427" r:id="rId11"/>
    <p:sldId id="554" r:id="rId12"/>
    <p:sldId id="555" r:id="rId13"/>
    <p:sldId id="556" r:id="rId14"/>
    <p:sldId id="432" r:id="rId15"/>
    <p:sldId id="557" r:id="rId16"/>
    <p:sldId id="489" r:id="rId17"/>
    <p:sldId id="558" r:id="rId18"/>
    <p:sldId id="491" r:id="rId19"/>
    <p:sldId id="479" r:id="rId20"/>
    <p:sldId id="562" r:id="rId21"/>
    <p:sldId id="439" r:id="rId22"/>
    <p:sldId id="475" r:id="rId23"/>
    <p:sldId id="543" r:id="rId24"/>
    <p:sldId id="545" r:id="rId25"/>
    <p:sldId id="537" r:id="rId26"/>
    <p:sldId id="448" r:id="rId27"/>
    <p:sldId id="449" r:id="rId28"/>
    <p:sldId id="560" r:id="rId29"/>
    <p:sldId id="571" r:id="rId30"/>
    <p:sldId id="536" r:id="rId31"/>
    <p:sldId id="572" r:id="rId32"/>
    <p:sldId id="513" r:id="rId33"/>
    <p:sldId id="495" r:id="rId34"/>
    <p:sldId id="573" r:id="rId35"/>
    <p:sldId id="455" r:id="rId36"/>
    <p:sldId id="559" r:id="rId37"/>
    <p:sldId id="551" r:id="rId38"/>
    <p:sldId id="54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00AEEF"/>
    <a:srgbClr val="B781CA"/>
    <a:srgbClr val="ED61BA"/>
    <a:srgbClr val="8DC63F"/>
    <a:srgbClr val="000000"/>
    <a:srgbClr val="E6007E"/>
    <a:srgbClr val="82368C"/>
    <a:srgbClr val="F7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EBC21-74C7-49BC-A643-7258EC462A05}" v="7" dt="2023-05-03T17:29:45.352"/>
    <p1510:client id="{4DDBC213-4ACC-44BE-80C4-6AC6C99FD538}" v="32" dt="2023-03-24T12:03:51.765"/>
    <p1510:client id="{E5E2204E-6E94-222E-6D22-EF99B8364C20}" v="22" dt="2023-09-27T14:39:05.496"/>
    <p1510:client id="{66992D8D-7864-52BC-1C3B-3F39CCAD7B7D}" v="4" dt="2023-09-13T15:09:09.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8" d="100"/>
          <a:sy n="108" d="100"/>
        </p:scale>
        <p:origin x="3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E3897-421D-4536-90DF-4A5C153DE378}"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F6F23-6E21-4C67-857D-021D086BC4D4}" type="slidenum">
              <a:rPr lang="en-GB" smtClean="0"/>
              <a:t>‹#›</a:t>
            </a:fld>
            <a:endParaRPr lang="en-GB"/>
          </a:p>
        </p:txBody>
      </p:sp>
    </p:spTree>
    <p:extLst>
      <p:ext uri="{BB962C8B-B14F-4D97-AF65-F5344CB8AC3E}">
        <p14:creationId xmlns:p14="http://schemas.microsoft.com/office/powerpoint/2010/main" val="6684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ea.ac.uk/study/fees-and-funding/scholarships-finder/scholarships-a-z/uea-sport-individual-scholarshi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uea.ac.uk/uea-life/campus-life/campus-facilities/music-centre/scholarships-and-award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mailto:musicevents@uea.ac.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easu.org/opportunit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cas.com/finance/managing-money/budget-calculato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cas.com/finance/managing-money/budget-calculator"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UEA is a UK top 30 and world top 200 university. We are UK top 20 for research quality.</a:t>
            </a:r>
          </a:p>
          <a:p>
            <a:r>
              <a:rPr lang="en-GB" b="0" i="0" dirty="0">
                <a:solidFill>
                  <a:srgbClr val="242424"/>
                </a:solidFill>
                <a:effectLst/>
                <a:latin typeface="-apple-system"/>
              </a:rPr>
              <a:t>World Top 50 - THE Impact Rankings assess university commitment to sustainability across four broad areas: research, stewardship, outreach and teaching. Progress is measured for each of the individual 17 SDGs, as well as across the goals as a whole.</a:t>
            </a:r>
            <a:endParaRPr lang="en-US" dirty="0"/>
          </a:p>
          <a:p>
            <a:r>
              <a:rPr lang="en-US" dirty="0"/>
              <a:t>UEA is a campus university in the East of England with around 15,000 students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C259232-3FA7-42CC-B1A9-4B59860515F3}" type="slidenum">
              <a:rPr lang="en-GB" smtClean="0"/>
              <a:t>2</a:t>
            </a:fld>
            <a:endParaRPr lang="en-GB"/>
          </a:p>
        </p:txBody>
      </p:sp>
    </p:spTree>
    <p:extLst>
      <p:ext uri="{BB962C8B-B14F-4D97-AF65-F5344CB8AC3E}">
        <p14:creationId xmlns:p14="http://schemas.microsoft.com/office/powerpoint/2010/main" val="394968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You’ll only repay when your income is over £480 a week, £2,083 a month or £25,000 a year (before tax and other deductions).</a:t>
            </a:r>
            <a:endParaRPr lang="en-US"/>
          </a:p>
          <a:p>
            <a:r>
              <a:rPr lang="en-GB"/>
              <a:t>Plan 5 loans are written off 40 years after the April you were first due to repay.</a:t>
            </a:r>
          </a:p>
          <a:p>
            <a:endParaRPr lang="en-GB"/>
          </a:p>
          <a:p>
            <a:r>
              <a:rPr lang="en-GB"/>
              <a:t>We have covered the loan and what you might be able to borrow, now to talk about how you might potentially pay this back in the future. </a:t>
            </a:r>
            <a:br>
              <a:rPr lang="en-GB">
                <a:cs typeface="+mn-lt"/>
              </a:rPr>
            </a:br>
            <a:r>
              <a:rPr lang="en-GB"/>
              <a:t>From the April after you graduate you will pay back your student loan if/when you are earning over the repayment threshold, which is currently 27,295 per year. </a:t>
            </a:r>
          </a:p>
          <a:p>
            <a:r>
              <a:rPr lang="en-GB"/>
              <a:t>If you have borrowed the maintenance and tuition fee loan these are added together giving you 1 number with the interest you have accumulated, rather than 2 separate loans. </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00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examples of what this looks like in terms of repayments per month.</a:t>
            </a:r>
          </a:p>
          <a:p>
            <a:r>
              <a:rPr lang="en-GB"/>
              <a:t>Your repayments are always based on what you’re earning and not what you borrowed.</a:t>
            </a:r>
          </a:p>
          <a:p>
            <a:endParaRPr lang="en-GB"/>
          </a:p>
          <a:p>
            <a:r>
              <a:rPr lang="en-GB"/>
              <a:t>Example: you and your friend both earn £30,000 per year, but you have a student loan of £45,000 and your friend has a student loan of £25,000 -&gt; you would both pay back £38 per month. </a:t>
            </a:r>
            <a:endParaRPr lang="en-GB">
              <a:cs typeface="Calibri"/>
            </a:endParaRPr>
          </a:p>
          <a:p>
            <a:endParaRPr lang="en-GB">
              <a:cs typeface="Calibri"/>
            </a:endParaRPr>
          </a:p>
          <a:p>
            <a:r>
              <a:rPr lang="en-GB">
                <a:cs typeface="Calibri"/>
              </a:rPr>
              <a:t>Worked example:</a:t>
            </a:r>
          </a:p>
          <a:p>
            <a:r>
              <a:rPr lang="en-GB"/>
              <a:t>Your annual income is £33,000 and you’re paid a regular monthly wage. This means that each month your income is £2,750 (£33,000 divided by 12). This is over the Plan 5 monthly threshold of £2,083.</a:t>
            </a:r>
            <a:endParaRPr lang="en-GB">
              <a:cs typeface="Calibri" panose="020F0502020204030204"/>
            </a:endParaRPr>
          </a:p>
          <a:p>
            <a:r>
              <a:rPr lang="en-GB"/>
              <a:t>Your income is £667 over the threshold (£2,750 minus £2,083). You will pay back £60 (9% of £667) each month.</a:t>
            </a:r>
            <a:endParaRPr lang="en-GB">
              <a:cs typeface="Calibri" panose="020F0502020204030204"/>
            </a:endParaRPr>
          </a:p>
          <a:p>
            <a:endParaRPr lang="en-GB">
              <a:cs typeface="Calibri" panose="020F0502020204030204"/>
            </a:endParaRPr>
          </a:p>
          <a:p>
            <a:endParaRPr lang="en-GB"/>
          </a:p>
          <a:p>
            <a:r>
              <a:rPr lang="en-GB"/>
              <a:t>If you want to pay back more than the 9% you can. 9% is the minimum that is automatically deducted through the tax system</a:t>
            </a:r>
          </a:p>
          <a:p>
            <a:r>
              <a:rPr lang="en-GB"/>
              <a:t>If you move abroad and you are earning more than the repayment threshold equivalent in that country, you still have to pay your loan back in the same way</a:t>
            </a:r>
          </a:p>
          <a:p>
            <a:endParaRPr lang="en-GB"/>
          </a:p>
          <a:p>
            <a:r>
              <a:rPr lang="en-GB"/>
              <a:t>40 years after you graduate your student loan is written off </a:t>
            </a: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3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Exact interest rates for those repaying on plan 5 have not yet been given.</a:t>
            </a:r>
          </a:p>
          <a:p>
            <a:endParaRPr lang="en-GB"/>
          </a:p>
          <a:p>
            <a:r>
              <a:rPr lang="en-GB"/>
              <a:t>There is interest on your student loan to be aware of, this begins being added from when you start university.</a:t>
            </a:r>
            <a:br>
              <a:rPr lang="en-GB">
                <a:cs typeface="+mn-lt"/>
              </a:rPr>
            </a:br>
            <a:r>
              <a:rPr lang="en-GB"/>
              <a:t>Whilst you are studying it is added at the rate of inflation (RPI) (compound interest). </a:t>
            </a:r>
          </a:p>
          <a:p>
            <a:r>
              <a:rPr lang="en-GB"/>
              <a:t>When you finish your degree the interest will be paid based on the RPI each year. </a:t>
            </a:r>
            <a:br>
              <a:rPr lang="en-GB">
                <a:cs typeface="+mn-lt"/>
              </a:rPr>
            </a:br>
            <a:endParaRPr lang="en-GB">
              <a:cs typeface="Calibri"/>
            </a:endParaRPr>
          </a:p>
          <a:p>
            <a:endParaRPr lang="en-GB"/>
          </a:p>
          <a:p>
            <a:r>
              <a:rPr lang="en-GB"/>
              <a:t>Martin Lewis the money saving expert is a financial adviser and has some useful info on his website about this, especially if you are unsure whether to take the loan or fund university privately.</a:t>
            </a:r>
          </a:p>
          <a:p>
            <a:r>
              <a:rPr lang="en-GB"/>
              <a:t>He has a number of scenarios that calculate how much of your student loan you are likely to pay back in those 40 years, and in most cases  you pay back is less than if you pay for your university fees and experience up front/yourself. https://www.moneysavingexpert.com/students/student-finance-calculator/</a:t>
            </a:r>
            <a:endParaRPr lang="en-GB">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33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t>
            </a:r>
            <a:r>
              <a:rPr lang="en-GB"/>
              <a:t>Full-time undergraduate 2023 to 2024 applications are expected to open from April 2023!**</a:t>
            </a:r>
          </a:p>
          <a:p>
            <a:r>
              <a:rPr lang="en-GB"/>
              <a:t>You make your student finance application online through this website.</a:t>
            </a:r>
          </a:p>
          <a:p>
            <a:r>
              <a:rPr lang="en-GB"/>
              <a:t>Usually the system opens at the end of </a:t>
            </a:r>
            <a:r>
              <a:rPr lang="en-GB" err="1"/>
              <a:t>feb</a:t>
            </a:r>
            <a:r>
              <a:rPr lang="en-GB"/>
              <a:t>/early march. Lots of the form will be details about you, plus your bank details for your maintenance loan payments, your parents/carer </a:t>
            </a:r>
            <a:r>
              <a:rPr lang="en-GB" err="1"/>
              <a:t>wil</a:t>
            </a:r>
            <a:r>
              <a:rPr lang="en-GB"/>
              <a:t> need to add their income info if they want to do the means tested element for the maintenance loan. </a:t>
            </a:r>
          </a:p>
          <a:p>
            <a:endParaRPr lang="en-GB"/>
          </a:p>
          <a:p>
            <a:r>
              <a:rPr lang="en-GB"/>
              <a:t>The form will also ask you add the course and university you are hoping to go to. At this time you won’t know for definite where you will be going – this doesn’t matter, just put down where you are hoping to go (where you think your first choice will be) as you can always update this in the summer if anything changes. It is better to apply for your student finance on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55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deadline is always the end of May, and we anticipate it will be a similar time to this next year. </a:t>
            </a:r>
            <a:br>
              <a:rPr lang="en-GB"/>
            </a:br>
            <a:r>
              <a:rPr lang="en-GB"/>
              <a:t>Even if you apply for student finance and then decide not to go to university/go somewhere different you can easily cancel your application or changes the details before enrolling on your course.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69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deadline is always the end of May, and we anticipate it will be a similar time to this next year. </a:t>
            </a:r>
            <a:br>
              <a:rPr lang="en-GB"/>
            </a:br>
            <a:r>
              <a:rPr lang="en-GB"/>
              <a:t>Even if you apply for student finance and then decide not to go to university/go somewhere different you can easily cancel your application or changes the details before enrolling on your course.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69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second bit of this presentation will cover other financial support available that you don’t need to pay back. So everything from here onwards is ‘free money’ but will depend on your circumstances as to whether you are eligible.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98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UEA we have bursaries of between 800-2500 per year dependent on household income or if you’re a care leaver. </a:t>
            </a:r>
            <a:br>
              <a:rPr lang="en-GB"/>
            </a:br>
            <a:r>
              <a:rPr lang="en-GB"/>
              <a:t>https://www.uea.ac.uk/study/fees-and-funding/bursaries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170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a range of sports scholarships at uea (you don’t need to be studying a sport related course to apply) </a:t>
            </a:r>
            <a:br>
              <a:rPr lang="en-GB"/>
            </a:br>
            <a:r>
              <a:rPr lang="en-GB"/>
              <a:t>https://www.uea.ac.uk/study/fees-and-funding/scholarships-finder/sport</a:t>
            </a:r>
          </a:p>
          <a:p>
            <a:endParaRPr lang="en-GB"/>
          </a:p>
          <a:p>
            <a:pPr algn="l">
              <a:buFont typeface="Arial" panose="020B0604020202020204" pitchFamily="34" charset="0"/>
              <a:buNone/>
            </a:pPr>
            <a:r>
              <a:rPr lang="en-GB"/>
              <a:t>Individual scholarships: county, regional national level - </a:t>
            </a:r>
            <a:r>
              <a:rPr lang="en-GB" b="0" i="0">
                <a:solidFill>
                  <a:srgbClr val="282828"/>
                </a:solidFill>
                <a:effectLst/>
                <a:latin typeface="Brandon Text"/>
              </a:rPr>
              <a:t>offer a range of financial and specialist support services to our student athletes - more details on link above</a:t>
            </a:r>
            <a:br>
              <a:rPr lang="en-GB" b="0" i="0">
                <a:solidFill>
                  <a:srgbClr val="282828"/>
                </a:solidFill>
                <a:effectLst/>
                <a:latin typeface="Brandon Text"/>
              </a:rPr>
            </a:br>
            <a:br>
              <a:rPr lang="en-GB" b="0" i="0">
                <a:solidFill>
                  <a:srgbClr val="282828"/>
                </a:solidFill>
                <a:effectLst/>
                <a:latin typeface="Brandon Text"/>
              </a:rPr>
            </a:br>
            <a:r>
              <a:rPr lang="en-GB" b="0" i="0">
                <a:solidFill>
                  <a:srgbClr val="282828"/>
                </a:solidFill>
                <a:effectLst/>
                <a:latin typeface="Brandon Text"/>
              </a:rPr>
              <a:t>Financial support in an individualised financial plan (Elite and Excellence only - up to £1,500 for Elite, up to £500 for Excellence)</a:t>
            </a:r>
          </a:p>
          <a:p>
            <a:pPr algn="l">
              <a:buFont typeface="Arial" panose="020B0604020202020204" pitchFamily="34" charset="0"/>
              <a:buChar char="•"/>
            </a:pPr>
            <a:r>
              <a:rPr lang="en-GB" b="0" i="0">
                <a:solidFill>
                  <a:srgbClr val="282828"/>
                </a:solidFill>
                <a:effectLst/>
                <a:latin typeface="Brandon Text"/>
              </a:rPr>
              <a:t>Gym and Swim Membership (currently worth £300)</a:t>
            </a:r>
          </a:p>
          <a:p>
            <a:pPr algn="l">
              <a:buFont typeface="Arial" panose="020B0604020202020204" pitchFamily="34" charset="0"/>
              <a:buChar char="•"/>
            </a:pPr>
            <a:r>
              <a:rPr lang="en-GB" b="0" i="0">
                <a:solidFill>
                  <a:srgbClr val="282828"/>
                </a:solidFill>
                <a:effectLst/>
                <a:latin typeface="Brandon Text"/>
              </a:rPr>
              <a:t>Additional free use of training facilities at the </a:t>
            </a:r>
            <a:r>
              <a:rPr lang="en-GB" b="0" i="0" err="1">
                <a:solidFill>
                  <a:srgbClr val="282828"/>
                </a:solidFill>
                <a:effectLst/>
                <a:latin typeface="Brandon Text"/>
              </a:rPr>
              <a:t>Sportspark</a:t>
            </a:r>
            <a:r>
              <a:rPr lang="en-GB" b="0" i="0">
                <a:solidFill>
                  <a:srgbClr val="282828"/>
                </a:solidFill>
                <a:effectLst/>
                <a:latin typeface="Brandon Text"/>
              </a:rPr>
              <a:t> (facility access to be determined per individual athlete and availability)</a:t>
            </a:r>
          </a:p>
          <a:p>
            <a:pPr algn="l">
              <a:buFont typeface="Arial" panose="020B0604020202020204" pitchFamily="34" charset="0"/>
              <a:buChar char="•"/>
            </a:pPr>
            <a:r>
              <a:rPr lang="en-GB" b="0" i="0">
                <a:solidFill>
                  <a:srgbClr val="282828"/>
                </a:solidFill>
                <a:effectLst/>
                <a:latin typeface="Brandon Text"/>
              </a:rPr>
              <a:t>Free </a:t>
            </a:r>
            <a:r>
              <a:rPr lang="en-GB" b="0" i="0" err="1">
                <a:solidFill>
                  <a:srgbClr val="282828"/>
                </a:solidFill>
                <a:effectLst/>
                <a:latin typeface="Brandon Text"/>
              </a:rPr>
              <a:t>uea+sport</a:t>
            </a:r>
            <a:r>
              <a:rPr lang="en-GB" b="0" i="0">
                <a:solidFill>
                  <a:srgbClr val="282828"/>
                </a:solidFill>
                <a:effectLst/>
                <a:latin typeface="Brandon Text"/>
              </a:rPr>
              <a:t> membership (USM) (currently worth £55)</a:t>
            </a:r>
          </a:p>
          <a:p>
            <a:pPr algn="l">
              <a:buFont typeface="Arial" panose="020B0604020202020204" pitchFamily="34" charset="0"/>
              <a:buChar char="•"/>
            </a:pPr>
            <a:r>
              <a:rPr lang="en-GB" b="0" i="0">
                <a:solidFill>
                  <a:srgbClr val="282828"/>
                </a:solidFill>
                <a:effectLst/>
                <a:latin typeface="Brandon Text"/>
              </a:rPr>
              <a:t>Access to Strength and Conditioning support</a:t>
            </a:r>
          </a:p>
          <a:p>
            <a:pPr algn="l">
              <a:buFont typeface="Arial" panose="020B0604020202020204" pitchFamily="34" charset="0"/>
              <a:buChar char="•"/>
            </a:pPr>
            <a:r>
              <a:rPr lang="en-GB" b="0" i="0">
                <a:solidFill>
                  <a:srgbClr val="282828"/>
                </a:solidFill>
                <a:effectLst/>
                <a:latin typeface="Brandon Text"/>
              </a:rPr>
              <a:t>Access to physiotherapy</a:t>
            </a:r>
          </a:p>
          <a:p>
            <a:pPr algn="l">
              <a:buFont typeface="Arial" panose="020B0604020202020204" pitchFamily="34" charset="0"/>
              <a:buChar char="•"/>
            </a:pPr>
            <a:r>
              <a:rPr lang="en-GB" b="0" i="0">
                <a:solidFill>
                  <a:srgbClr val="282828"/>
                </a:solidFill>
                <a:effectLst/>
                <a:latin typeface="Brandon Text"/>
              </a:rPr>
              <a:t>Discounted sports massage</a:t>
            </a:r>
          </a:p>
          <a:p>
            <a:pPr algn="l">
              <a:buFont typeface="Arial" panose="020B0604020202020204" pitchFamily="34" charset="0"/>
              <a:buChar char="•"/>
            </a:pPr>
            <a:r>
              <a:rPr lang="en-GB" b="0" i="0">
                <a:solidFill>
                  <a:srgbClr val="282828"/>
                </a:solidFill>
                <a:effectLst/>
                <a:latin typeface="Brandon Text"/>
              </a:rPr>
              <a:t>Support workshops</a:t>
            </a:r>
          </a:p>
          <a:p>
            <a:pPr algn="l">
              <a:buFont typeface="Arial" panose="020B0604020202020204" pitchFamily="34" charset="0"/>
              <a:buChar char="•"/>
            </a:pPr>
            <a:r>
              <a:rPr lang="en-GB" b="0" i="0">
                <a:solidFill>
                  <a:srgbClr val="282828"/>
                </a:solidFill>
                <a:effectLst/>
                <a:latin typeface="Brandon Text"/>
              </a:rPr>
              <a:t>Branded sports kit</a:t>
            </a:r>
          </a:p>
          <a:p>
            <a:pPr algn="l">
              <a:buFont typeface="Arial" panose="020B0604020202020204" pitchFamily="34" charset="0"/>
              <a:buChar char="•"/>
            </a:pPr>
            <a:r>
              <a:rPr lang="en-GB" b="0" i="0">
                <a:solidFill>
                  <a:srgbClr val="282828"/>
                </a:solidFill>
                <a:effectLst/>
                <a:latin typeface="Brandon Text"/>
              </a:rPr>
              <a:t>Lifestyle support</a:t>
            </a:r>
          </a:p>
          <a:p>
            <a:pPr algn="l">
              <a:buFont typeface="Arial" panose="020B0604020202020204" pitchFamily="34" charset="0"/>
              <a:buChar char="•"/>
            </a:pPr>
            <a:endParaRPr lang="en-GB" b="0" i="0">
              <a:solidFill>
                <a:srgbClr val="282828"/>
              </a:solidFill>
              <a:effectLst/>
              <a:latin typeface="Brandon Text"/>
            </a:endParaRPr>
          </a:p>
          <a:p>
            <a:pPr algn="l">
              <a:buFont typeface="Arial" panose="020B0604020202020204" pitchFamily="34" charset="0"/>
              <a:buChar char="•"/>
            </a:pPr>
            <a:endParaRPr lang="en-GB" b="0" i="0">
              <a:solidFill>
                <a:srgbClr val="282828"/>
              </a:solidFill>
              <a:effectLst/>
              <a:latin typeface="Brandon Text"/>
            </a:endParaRPr>
          </a:p>
          <a:p>
            <a:pPr algn="l"/>
            <a:r>
              <a:rPr lang="en-GB" b="0" i="0">
                <a:solidFill>
                  <a:srgbClr val="282828"/>
                </a:solidFill>
                <a:effectLst/>
                <a:latin typeface="Brandon Text"/>
              </a:rPr>
              <a:t>Team scholarships:</a:t>
            </a:r>
            <a:br>
              <a:rPr lang="en-GB" b="0" i="0">
                <a:solidFill>
                  <a:srgbClr val="282828"/>
                </a:solidFill>
                <a:effectLst/>
                <a:latin typeface="Brandon Text"/>
              </a:rPr>
            </a:br>
            <a:r>
              <a:rPr lang="en-GB" b="0" i="0">
                <a:solidFill>
                  <a:srgbClr val="282828"/>
                </a:solidFill>
                <a:effectLst/>
                <a:latin typeface="Brandon Text"/>
              </a:rPr>
              <a:t>All students in the first team for basketball (men’s and women’s), football (men’s and women’s), rugby (men's and women's) and netball will receive a </a:t>
            </a:r>
            <a:r>
              <a:rPr lang="en-GB" b="1" i="0">
                <a:solidFill>
                  <a:srgbClr val="000000"/>
                </a:solidFill>
                <a:effectLst/>
                <a:latin typeface="Brandon Text"/>
                <a:hlinkClick r:id="rId3"/>
              </a:rPr>
              <a:t>Developing Excellence level scholarship </a:t>
            </a:r>
            <a:r>
              <a:rPr lang="en-GB" b="0" i="0">
                <a:solidFill>
                  <a:srgbClr val="282828"/>
                </a:solidFill>
                <a:effectLst/>
                <a:latin typeface="Brandon Text"/>
              </a:rPr>
              <a:t>that provides a bespoke package of support tailored to each team's needs. </a:t>
            </a:r>
          </a:p>
          <a:p>
            <a:pPr algn="l"/>
            <a:r>
              <a:rPr lang="en-GB" b="0" i="0">
                <a:solidFill>
                  <a:srgbClr val="282828"/>
                </a:solidFill>
                <a:effectLst/>
                <a:latin typeface="Brandon Text"/>
              </a:rPr>
              <a:t>This can include enhanced coaching support, gym and swim memberships, strength and conditioning sessions, nutrition workshops, scholar kit, performance analysis as well as access to performance sport workshops. </a:t>
            </a:r>
          </a:p>
          <a:p>
            <a:pPr algn="l">
              <a:buFont typeface="Arial" panose="020B0604020202020204" pitchFamily="34" charset="0"/>
              <a:buNone/>
            </a:pPr>
            <a:endParaRPr lang="en-GB" b="0" i="0">
              <a:solidFill>
                <a:srgbClr val="282828"/>
              </a:solidFill>
              <a:effectLst/>
              <a:latin typeface="Brandon Text"/>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1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Financial support for musicians is available to </a:t>
            </a:r>
            <a:r>
              <a:rPr lang="en-GB" sz="1800" b="1" i="0">
                <a:solidFill>
                  <a:srgbClr val="000000"/>
                </a:solidFill>
                <a:effectLst/>
                <a:latin typeface="Calibri" panose="020F0502020204030204" pitchFamily="34" charset="0"/>
              </a:rPr>
              <a:t>ALL students at UEA</a:t>
            </a:r>
            <a:r>
              <a:rPr lang="en-GB" sz="1800" b="0" i="0">
                <a:solidFill>
                  <a:srgbClr val="000000"/>
                </a:solidFill>
                <a:effectLst/>
                <a:latin typeface="Calibri" panose="020F0502020204030204" pitchFamily="34" charset="0"/>
              </a:rPr>
              <a:t>, regardless of degree subject.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Performers in </a:t>
            </a:r>
            <a:r>
              <a:rPr lang="en-GB" sz="1800" b="0" i="0" u="sng">
                <a:solidFill>
                  <a:srgbClr val="000000"/>
                </a:solidFill>
                <a:effectLst/>
                <a:latin typeface="Calibri" panose="020F0502020204030204" pitchFamily="34" charset="0"/>
              </a:rPr>
              <a:t>all styles and types of music</a:t>
            </a:r>
            <a:r>
              <a:rPr lang="en-GB" sz="1800" b="0" i="0">
                <a:solidFill>
                  <a:srgbClr val="000000"/>
                </a:solidFill>
                <a:effectLst/>
                <a:latin typeface="Calibri" panose="020F0502020204030204" pitchFamily="34" charset="0"/>
              </a:rPr>
              <a:t> are encouraged to apply. This means that musicians from around the world performing in all traditions are welcome.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There are two schemes: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1" i="0">
                <a:solidFill>
                  <a:srgbClr val="000000"/>
                </a:solidFill>
                <a:effectLst/>
                <a:latin typeface="Calibri" panose="020F0502020204030204" pitchFamily="34" charset="0"/>
              </a:rPr>
              <a:t>Music Scholarships</a:t>
            </a:r>
            <a:r>
              <a:rPr lang="en-GB" sz="1800" b="0" i="0">
                <a:solidFill>
                  <a:srgbClr val="000000"/>
                </a:solidFill>
                <a:effectLst/>
                <a:latin typeface="Calibri" panose="020F0502020204030204" pitchFamily="34" charset="0"/>
              </a:rPr>
              <a:t> are worth </a:t>
            </a:r>
            <a:r>
              <a:rPr lang="en-GB" sz="1800" b="0" i="0" u="sng">
                <a:solidFill>
                  <a:srgbClr val="000000"/>
                </a:solidFill>
                <a:effectLst/>
                <a:latin typeface="Calibri" panose="020F0502020204030204" pitchFamily="34" charset="0"/>
              </a:rPr>
              <a:t>£1000 per year for 3 years</a:t>
            </a:r>
            <a:r>
              <a:rPr lang="en-GB" sz="1800" b="0" i="0">
                <a:solidFill>
                  <a:srgbClr val="000000"/>
                </a:solidFill>
                <a:effectLst/>
                <a:latin typeface="Calibri" panose="020F0502020204030204" pitchFamily="34" charset="0"/>
              </a:rPr>
              <a:t>. Auditions are </a:t>
            </a:r>
            <a:r>
              <a:rPr lang="en-GB" sz="1800" b="0" i="0" u="sng">
                <a:solidFill>
                  <a:srgbClr val="000000"/>
                </a:solidFill>
                <a:effectLst/>
                <a:latin typeface="Calibri" panose="020F0502020204030204" pitchFamily="34" charset="0"/>
              </a:rPr>
              <a:t>PRIOR TO ENTRY </a:t>
            </a:r>
            <a:r>
              <a:rPr lang="en-GB" sz="1800" b="0" i="0">
                <a:solidFill>
                  <a:srgbClr val="000000"/>
                </a:solidFill>
                <a:effectLst/>
                <a:latin typeface="Calibri" panose="020F0502020204030204" pitchFamily="34" charset="0"/>
              </a:rPr>
              <a:t>and the deadline for applications is April/May of the year of entry to UEA. Auditions are generally in May of the same year. Applicants must be UK citizens or citizens of the Channel Islands or Isle of Man. </a:t>
            </a: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1" i="0">
                <a:solidFill>
                  <a:srgbClr val="000000"/>
                </a:solidFill>
                <a:effectLst/>
                <a:latin typeface="Calibri" panose="020F0502020204030204" pitchFamily="34" charset="0"/>
              </a:rPr>
              <a:t>Music Centre Awards</a:t>
            </a:r>
            <a:r>
              <a:rPr lang="en-GB" sz="1800" b="0" i="0">
                <a:solidFill>
                  <a:srgbClr val="000000"/>
                </a:solidFill>
                <a:effectLst/>
                <a:latin typeface="Calibri" panose="020F0502020204030204" pitchFamily="34" charset="0"/>
              </a:rPr>
              <a:t> are currently worth </a:t>
            </a:r>
            <a:r>
              <a:rPr lang="en-GB" sz="1800" b="0" i="0" u="sng">
                <a:solidFill>
                  <a:srgbClr val="000000"/>
                </a:solidFill>
                <a:effectLst/>
                <a:latin typeface="Calibri" panose="020F0502020204030204" pitchFamily="34" charset="0"/>
              </a:rPr>
              <a:t>£800 and are for current students</a:t>
            </a:r>
            <a:r>
              <a:rPr lang="en-GB" sz="1800" b="0" i="0">
                <a:solidFill>
                  <a:srgbClr val="000000"/>
                </a:solidFill>
                <a:effectLst/>
                <a:latin typeface="Calibri" panose="020F0502020204030204" pitchFamily="34" charset="0"/>
              </a:rPr>
              <a:t>. They are</a:t>
            </a:r>
            <a:r>
              <a:rPr lang="en-GB" sz="1800" b="0" i="0" u="sng">
                <a:solidFill>
                  <a:srgbClr val="000000"/>
                </a:solidFill>
                <a:effectLst/>
                <a:latin typeface="Calibri" panose="020F0502020204030204" pitchFamily="34" charset="0"/>
              </a:rPr>
              <a:t> auditioned annually</a:t>
            </a:r>
            <a:r>
              <a:rPr lang="en-GB" sz="1800" b="0" i="0">
                <a:solidFill>
                  <a:srgbClr val="000000"/>
                </a:solidFill>
                <a:effectLst/>
                <a:latin typeface="Calibri" panose="020F0502020204030204" pitchFamily="34" charset="0"/>
              </a:rPr>
              <a:t> with an application deadline of week 2 and auditions in week 4 of first semester. Awards are open to all students, from first year undergraduate to Postgraduate </a:t>
            </a: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The criteria are the same for both schemes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Awards will be made after an interview/audition with the Director of Music.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We are looking for two main things: </a:t>
            </a:r>
            <a:endParaRPr lang="en-GB" b="0" i="0">
              <a:solidFill>
                <a:srgbClr val="000000"/>
              </a:solidFill>
              <a:effectLst/>
              <a:latin typeface="Segoe UI" panose="020B0502040204020203" pitchFamily="34" charset="0"/>
            </a:endParaRPr>
          </a:p>
          <a:p>
            <a:pPr algn="l" rtl="0" fontAlgn="base">
              <a:buFont typeface="+mj-lt"/>
              <a:buAutoNum type="arabicPeriod"/>
            </a:pPr>
            <a:r>
              <a:rPr lang="en-GB" sz="1800" b="0" i="0">
                <a:solidFill>
                  <a:srgbClr val="000000"/>
                </a:solidFill>
                <a:effectLst/>
                <a:latin typeface="Calibri" panose="020F0502020204030204" pitchFamily="34" charset="0"/>
              </a:rPr>
              <a:t>An excellent standard of performance and  </a:t>
            </a:r>
          </a:p>
          <a:p>
            <a:pPr algn="l" rtl="0" fontAlgn="base">
              <a:buFont typeface="+mj-lt"/>
              <a:buAutoNum type="arabicPeriod" startAt="2"/>
            </a:pPr>
            <a:r>
              <a:rPr lang="en-GB" sz="1800" b="0" i="0">
                <a:solidFill>
                  <a:srgbClr val="000000"/>
                </a:solidFill>
                <a:effectLst/>
                <a:latin typeface="Calibri" panose="020F0502020204030204" pitchFamily="34" charset="0"/>
              </a:rPr>
              <a:t>A plan for enriching the musical life of the University.  </a:t>
            </a: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The second element is very important and we will expect you to have thought carefully and specifically about what you can contribute </a:t>
            </a:r>
            <a:r>
              <a:rPr lang="en-GB" sz="1800" b="0" i="0" u="sng">
                <a:solidFill>
                  <a:srgbClr val="000000"/>
                </a:solidFill>
                <a:effectLst/>
                <a:latin typeface="Calibri" panose="020F0502020204030204" pitchFamily="34" charset="0"/>
              </a:rPr>
              <a:t>and how you might do it</a:t>
            </a:r>
            <a:r>
              <a:rPr lang="en-GB" sz="1800" b="0" i="0">
                <a:solidFill>
                  <a:srgbClr val="000000"/>
                </a:solidFill>
                <a:effectLst/>
                <a:latin typeface="Calibri" panose="020F0502020204030204" pitchFamily="34" charset="0"/>
              </a:rPr>
              <a:t>. For example, you might commit to: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being a leading member of one of the UEA Choirs or Symphony Orchestra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being outstandingly involved in Music Society activities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taking a sustained leading part in fostering your own kind of music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forming and helping to run an ensemble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organising and putting on concerts  </a:t>
            </a: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Because we want to encourage applications from a broad range of musicians, we require </a:t>
            </a:r>
            <a:r>
              <a:rPr lang="en-GB" sz="1800" b="0" i="0" u="sng">
                <a:solidFill>
                  <a:srgbClr val="000000"/>
                </a:solidFill>
                <a:effectLst/>
                <a:latin typeface="Calibri" panose="020F0502020204030204" pitchFamily="34" charset="0"/>
              </a:rPr>
              <a:t>no formal qualifications for application</a:t>
            </a:r>
            <a:r>
              <a:rPr lang="en-GB" sz="1800" b="0" i="0">
                <a:solidFill>
                  <a:srgbClr val="000000"/>
                </a:solidFill>
                <a:effectLst/>
                <a:latin typeface="Calibri" panose="020F0502020204030204" pitchFamily="34" charset="0"/>
              </a:rPr>
              <a:t>. For those to whom it might represent a benchmark we are looking at post Grade 8 standard, but it is important to emphasise that you don’t have to have passed any music exams, we simply ask that you perform to a very high standard.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We will expect you to use Scholarship and Award money to further your musical development.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For further information, please visit the UEA Music Centre website </a:t>
            </a:r>
            <a:r>
              <a:rPr lang="en-GB" sz="1800" b="0" i="0" u="sng" strike="noStrike">
                <a:solidFill>
                  <a:srgbClr val="0000FF"/>
                </a:solidFill>
                <a:effectLst/>
                <a:latin typeface="Calibri" panose="020F0502020204030204" pitchFamily="34" charset="0"/>
                <a:hlinkClick r:id="rId3"/>
              </a:rPr>
              <a:t>www.uea.ac.uk/uea-life/campus-life/campus-facilities/music-centre/scholarships-and-awards</a:t>
            </a:r>
            <a:r>
              <a:rPr lang="en-GB" sz="1800" b="0" i="0">
                <a:solidFill>
                  <a:srgbClr val="000000"/>
                </a:solidFill>
                <a:effectLst/>
                <a:latin typeface="Calibri" panose="020F0502020204030204" pitchFamily="34" charset="0"/>
              </a:rPr>
              <a:t> or email </a:t>
            </a:r>
            <a:r>
              <a:rPr lang="en-GB" sz="1800" b="0" i="0" u="sng" strike="noStrike">
                <a:solidFill>
                  <a:srgbClr val="0000FF"/>
                </a:solidFill>
                <a:effectLst/>
                <a:latin typeface="Calibri" panose="020F0502020204030204" pitchFamily="34" charset="0"/>
                <a:hlinkClick r:id="rId4"/>
              </a:rPr>
              <a:t>musicevents@uea.ac.uk</a:t>
            </a:r>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52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of UEA campus:</a:t>
            </a:r>
          </a:p>
          <a:p>
            <a:r>
              <a:rPr lang="en-US"/>
              <a:t>Point out main features – teaching facilities, accommodation, library, </a:t>
            </a:r>
            <a:r>
              <a:rPr lang="en-US" err="1"/>
              <a:t>sportspark</a:t>
            </a:r>
            <a:r>
              <a:rPr lang="en-US"/>
              <a:t>, doctors/dentist and Sainsbury Centre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26F6F23-6E21-4C67-857D-021D086BC4D4}" type="slidenum">
              <a:rPr lang="en-GB" smtClean="0"/>
              <a:t>3</a:t>
            </a:fld>
            <a:endParaRPr lang="en-GB"/>
          </a:p>
        </p:txBody>
      </p:sp>
    </p:spTree>
    <p:extLst>
      <p:ext uri="{BB962C8B-B14F-4D97-AF65-F5344CB8AC3E}">
        <p14:creationId xmlns:p14="http://schemas.microsoft.com/office/powerpoint/2010/main" val="27776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60TH ANNIVERSARY SCHOLARSHIPS , - launching Monday 2</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October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To celebrate UEA’s 60th birthday we are giving 60 students £1000 to spend on extra-curricular activity whilst studying at UEA.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experiences you have at UEA will extend far beyond your studies. When you join us, you become part of a community. With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over 250 clubs and societies to join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here to help you make friends, find hobbies and pursue your interests.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whether you want to continue with something you’re already passionate about, or try something completely new, our 60th Anniversary Scholarship will help you to make the most of your first year here at UEA.</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 details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60th Anniversary Scholarship is only open to UK fee-paying students who are starting their first undergraduate course at UEA.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scholarship is worth £1000, paid in two instalments throughout your first year of study at UEA. There are 60 available. If you are successful in being awarded a scholarship we ask to hear from you twice in your first year, updating us on how you have used the money to support your extracurricular activities. This can be through a blog, vlog or Instagram or TikTok reels – whatever you feel best showcases the activity you have undertaken.</a:t>
            </a:r>
          </a:p>
          <a:p>
            <a:endParaRPr lang="en-GB" dirty="0"/>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Type of Course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Undergraduate</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Funding Type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Cash</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Total Value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£1000</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Number Available per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60</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Years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2024</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Criteria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UEA Firm choice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UK Fees</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School/Faculty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Art, Media and American Studies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History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Interdisciplinary Institute for the Humanities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Literature, Drama and Creative Writing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Politics, Philosophy Language and Communication Studies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Medicine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Health Sciences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Chemistry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Computing Sciences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Engineering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Environmental Sciences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Mathematics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Pharmacy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Physics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Natural Sciences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Economics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Education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International Development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Law</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Psychology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Norwich Business School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Social Work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Sociology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Country / Region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Applicant’s Nationality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Country of Domicile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Application Process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scholarship is designed to reward applicants who have been offered a place to study with UEA and who can clearly and concisely explain how they will make the most of their time here through their involvement in extracurricular activities.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Applications for this scholarship can be submitted via video, audio or in writing. We would like you to respond to the following two questions: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Tell us about yourself and why you want to study at UEA</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Consider the different social and extra-curricular opportunities available to you at UEA, and outline how you may engage with these in order to enhance your experience, and those of your fellow students.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Submissions should be via the application form below. Video must be .mp4 format, filmed in standard definition (not HD or UHD) and no longer than 2 minutes in length. Written submissions must be no more than 500 words.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an opportunity to go beyond your personal statement, mention UEA specifically and tell us why UEA is the right university for you. You may find it helpful to look at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opportunities available via UEA’s Student Union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looking for original, engaging responses that show what you will bring to the UEA community during your studies and beyond.  You should be able to prove a track record of community contribution through volunteering or extra-curricular activity and research the opportunities that UEA can offer.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would encourage you to submit your scholarship application as soon as you feel it is ready. Applications will be considered by a panel made up of academic staff and current students in early May and you will hear whether you have been successful by the beginning of June. Scholarships will be subject to you meeting the academic requirements of your offer.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applying for this scholarship, you must already be in possession of a conditional or unconditional offer for an undergraduate degree course starting at UEA in September 2024. You must have selected UEA as your firm choice.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Applicants in receipt of another UEA scholarship or award should note that scholarships are exclusive.  In a situation where a candidate is offered multiple awards the greater amount will be offered.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Deadline Friday 3 May 2024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9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UEA we have bursaries of between 800-2500 per year dependent on household income or if you’re a care leaver. </a:t>
            </a:r>
            <a:br>
              <a:rPr lang="en-GB"/>
            </a:br>
            <a:r>
              <a:rPr lang="en-GB"/>
              <a:t>https://www.uea.ac.uk/study/fees-and-funding/bursaries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392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 bit if about budgeting and making the most of your money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406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UEA, all of our accommodation prices include bills such as water, gas and electricity.</a:t>
            </a:r>
          </a:p>
          <a:p>
            <a:r>
              <a:rPr lang="en-US">
                <a:ea typeface="Calibri"/>
                <a:cs typeface="Calibri"/>
              </a:rPr>
              <a:t>- Our rooms come fully furnished with free internet across campus.</a:t>
            </a:r>
          </a:p>
          <a:p>
            <a:r>
              <a:rPr lang="en-US">
                <a:ea typeface="Calibri"/>
                <a:cs typeface="Calibri"/>
              </a:rPr>
              <a:t>- We have a 40 week </a:t>
            </a:r>
            <a:r>
              <a:rPr lang="en-US" err="1">
                <a:ea typeface="Calibri"/>
                <a:cs typeface="Calibri"/>
              </a:rPr>
              <a:t>licence</a:t>
            </a:r>
            <a:r>
              <a:rPr lang="en-US">
                <a:ea typeface="Calibri"/>
                <a:cs typeface="Calibri"/>
              </a:rPr>
              <a:t> at UEA which means you don't have to move your belongings out of your room in the Christmas and Easter holidays. Some courses such as Medicine and Healthcare may have longer terms and therefore you'll have a longer </a:t>
            </a:r>
            <a:r>
              <a:rPr lang="en-US" err="1">
                <a:ea typeface="Calibri"/>
                <a:cs typeface="Calibri"/>
              </a:rPr>
              <a:t>licence</a:t>
            </a:r>
            <a:r>
              <a:rPr lang="en-US">
                <a:ea typeface="Calibri"/>
                <a:cs typeface="Calibri"/>
              </a:rPr>
              <a:t>. For these courses we also ensure that we house you with other Healthcare and Medicine students so you won't be left alone if some of your friends from other courses break up for term before you</a:t>
            </a:r>
          </a:p>
          <a:p>
            <a:r>
              <a:rPr lang="en-US">
                <a:ea typeface="Calibri"/>
                <a:cs typeface="Calibri"/>
              </a:rPr>
              <a:t>- We don't require a deposit and living in halls of residence is really safe, friendly and a good way to make friends.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15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Plenty of options for living off campus either in first year, or what all students will do year 2 onwards</a:t>
            </a:r>
          </a:p>
          <a:p>
            <a:r>
              <a:rPr lang="en-GB"/>
              <a:t>Options near campus, in the city or inbetween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89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1</a:t>
            </a:r>
            <a:r>
              <a:rPr lang="en-GB" baseline="30000"/>
              <a:t>st</a:t>
            </a:r>
            <a:r>
              <a:rPr lang="en-GB"/>
              <a:t> year or if you don’t want to live on campus you can use home run a service run by uea to find somewhere to live – approved properties/landlords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229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82828"/>
                </a:solidFill>
                <a:effectLst/>
                <a:latin typeface="Brandon Text Medium" panose="020B0603020203060203" pitchFamily="34" charset="0"/>
              </a:rPr>
              <a:t>Martin and the team have created some great tools and tips to help you manage your budget</a:t>
            </a:r>
          </a:p>
          <a:p>
            <a:r>
              <a:rPr lang="en-GB"/>
              <a:t>Source: </a:t>
            </a:r>
            <a:r>
              <a:rPr lang="en-GB" b="1">
                <a:solidFill>
                  <a:srgbClr val="000000"/>
                </a:solidFill>
                <a:effectLst/>
                <a:hlinkClick r:id="rId3"/>
              </a:rPr>
              <a:t>UCAS/Which Student Budget Calculator</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2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Part-time work is a great way to earn some extra money</a:t>
            </a:r>
          </a:p>
          <a:p>
            <a:r>
              <a:rPr lang="en-GB"/>
              <a:t>Working for your university gives you extra money &amp; often university roles don’t commit you to doing so many hours per week, you can pick and choose when you want to work. </a:t>
            </a:r>
          </a:p>
          <a:p>
            <a:r>
              <a:rPr lang="en-GB"/>
              <a:t>At UEA we have lots of opportunities for students to earn money and gain work experience – </a:t>
            </a:r>
            <a:r>
              <a:rPr lang="en-GB" err="1"/>
              <a:t>e.g</a:t>
            </a:r>
            <a:r>
              <a:rPr lang="en-GB"/>
              <a:t> student workers helping on open days, with campus tours etc. Students who work in the LCR and in our cafes and eateries, accommodation reps who’s flats we use during open days. </a:t>
            </a:r>
            <a:br>
              <a:rPr lang="en-GB"/>
            </a:br>
            <a:br>
              <a:rPr lang="en-GB"/>
            </a:br>
            <a:r>
              <a:rPr lang="en-GB"/>
              <a:t>https://www.savethestudent.org/money/surveys/student-money-survey-2021-results.html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816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82828"/>
                </a:solidFill>
                <a:effectLst/>
                <a:latin typeface="Brandon Text Medium" panose="020B0603020203060203" pitchFamily="34" charset="0"/>
              </a:rPr>
              <a:t>Martin and the team have created some great tools and tips to help you manage your budget</a:t>
            </a:r>
          </a:p>
          <a:p>
            <a:r>
              <a:rPr lang="en-GB"/>
              <a:t>Source: </a:t>
            </a:r>
            <a:r>
              <a:rPr lang="en-GB" b="1">
                <a:solidFill>
                  <a:srgbClr val="000000"/>
                </a:solidFill>
                <a:effectLst/>
                <a:hlinkClick r:id="rId3"/>
              </a:rPr>
              <a:t>UCAS/Which Student Budget Calculator</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23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51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a:solidFill>
                  <a:schemeClr val="tx1"/>
                </a:solidFill>
                <a:effectLst/>
                <a:latin typeface="+mn-lt"/>
                <a:ea typeface="+mn-ea"/>
                <a:cs typeface="+mn-cs"/>
              </a:rPr>
              <a:t>UCAS: </a:t>
            </a:r>
            <a:r>
              <a:rPr lang="en-GB" sz="1200" b="0" i="0" u="none" strike="noStrike" kern="1200">
                <a:solidFill>
                  <a:schemeClr val="tx1"/>
                </a:solidFill>
                <a:effectLst/>
                <a:latin typeface="+mn-lt"/>
                <a:ea typeface="+mn-ea"/>
                <a:cs typeface="+mn-cs"/>
              </a:rPr>
              <a:t>Before we dive any deeper, let's get to grips with the main organisations you'll be dealing with throughout the application process, during your child's time at university and even after they graduate.</a:t>
            </a:r>
          </a:p>
          <a:p>
            <a:endParaRPr lang="en-GB" sz="1200" b="0" i="0" u="none" strike="noStrike" kern="1200" baseline="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Students don't apply to individual universities - they submit one application through UCAS who then distribute it to the student's university choices.</a:t>
            </a:r>
            <a:r>
              <a:rPr lang="en-GB" sz="1200" b="0" i="0" u="none" strike="noStrike" kern="1200" baseline="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It keeps the application process straightforward and centralised, with everything from the personal statement to university offers all stored on the students' UCAS portal.</a:t>
            </a:r>
          </a:p>
          <a:p>
            <a:endParaRPr lang="en-GB" sz="1200" b="0" i="0" u="none" strike="noStrike" kern="1200">
              <a:solidFill>
                <a:schemeClr val="tx1"/>
              </a:solidFill>
              <a:effectLst/>
              <a:latin typeface="+mn-lt"/>
              <a:ea typeface="+mn-ea"/>
              <a:cs typeface="+mn-cs"/>
            </a:endParaRPr>
          </a:p>
          <a:p>
            <a:r>
              <a:rPr lang="en-GB" b="1"/>
              <a:t>STUDENT </a:t>
            </a:r>
            <a:r>
              <a:rPr lang="en-GB" sz="1200" b="1" i="0" u="none" strike="noStrike" kern="1200">
                <a:solidFill>
                  <a:schemeClr val="tx1"/>
                </a:solidFill>
                <a:effectLst/>
                <a:latin typeface="+mn-lt"/>
                <a:ea typeface="+mn-ea"/>
                <a:cs typeface="+mn-cs"/>
              </a:rPr>
              <a:t>LOANS COMPANY: </a:t>
            </a:r>
            <a:r>
              <a:rPr lang="en-GB" sz="1200" b="0" i="0" u="none" strike="noStrike" kern="1200">
                <a:solidFill>
                  <a:schemeClr val="tx1"/>
                </a:solidFill>
                <a:effectLst/>
                <a:latin typeface="+mn-lt"/>
                <a:ea typeface="+mn-ea"/>
                <a:cs typeface="+mn-cs"/>
              </a:rPr>
              <a:t>They work alongside HMRC to collect student loan repayments in line with graduates' salaries, and graduates must inform the SLC if they </a:t>
            </a:r>
            <a:r>
              <a:rPr lang="en-GB" sz="1200" b="1" i="0" u="none" strike="noStrike" kern="1200">
                <a:solidFill>
                  <a:schemeClr val="tx1"/>
                </a:solidFill>
                <a:effectLst/>
                <a:latin typeface="+mn-lt"/>
                <a:ea typeface="+mn-ea"/>
                <a:cs typeface="+mn-cs"/>
              </a:rPr>
              <a:t>move abroad.</a:t>
            </a:r>
            <a:r>
              <a:rPr lang="en-GB" b="1"/>
              <a:t> </a:t>
            </a:r>
            <a:endParaRPr lang="en-GB" sz="1200" b="0" i="0" u="none" strike="noStrike" kern="1200" baseline="0">
              <a:solidFill>
                <a:schemeClr val="tx1"/>
              </a:solidFill>
              <a:effectLst/>
              <a:latin typeface="+mn-lt"/>
              <a:ea typeface="+mn-ea"/>
              <a:cs typeface="+mn-cs"/>
            </a:endParaRPr>
          </a:p>
          <a:p>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FFFB6-0B9A-40DD-8ECA-39319CDA59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18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a:solidFill>
                  <a:schemeClr val="tx1"/>
                </a:solidFill>
                <a:effectLst/>
                <a:latin typeface="+mn-lt"/>
                <a:ea typeface="+mn-ea"/>
                <a:cs typeface="+mn-cs"/>
              </a:rPr>
              <a:t>THE APPLICATION PROCESS</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The first hurdle on the journey to university is the application process - it's relatively straightforward but there are some key deadlines to keep an eye on.</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Applying to university can be a stressful processes for students, especially with the added pressure of A Level results. But if you're both clued up on how it all works, you can help take some of the stress off.</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Here's a brief timeline of a typical university application process:</a:t>
            </a:r>
          </a:p>
          <a:p>
            <a:endParaRPr lang="en-GB" sz="1200" b="0" i="0" u="none" strike="noStrike" kern="1200">
              <a:solidFill>
                <a:schemeClr val="tx1"/>
              </a:solidFill>
              <a:effectLst/>
              <a:latin typeface="+mn-lt"/>
              <a:ea typeface="+mn-ea"/>
              <a:cs typeface="+mn-cs"/>
            </a:endParaRPr>
          </a:p>
          <a:p>
            <a:pPr marL="228600" indent="-228600">
              <a:buAutoNum type="arabicParenR"/>
            </a:pPr>
            <a:r>
              <a:rPr lang="en-GB" sz="1200" b="1" i="0" u="none" strike="noStrike" kern="1200">
                <a:solidFill>
                  <a:schemeClr val="tx1"/>
                </a:solidFill>
                <a:effectLst/>
                <a:latin typeface="+mn-lt"/>
                <a:ea typeface="+mn-ea"/>
                <a:cs typeface="+mn-cs"/>
              </a:rPr>
              <a:t>Choose a subject. </a:t>
            </a:r>
            <a:r>
              <a:rPr lang="en-GB" sz="1200" b="0" i="0" u="none" strike="noStrike" kern="1200">
                <a:solidFill>
                  <a:schemeClr val="tx1"/>
                </a:solidFill>
                <a:effectLst/>
                <a:latin typeface="+mn-lt"/>
                <a:ea typeface="+mn-ea"/>
                <a:cs typeface="+mn-cs"/>
              </a:rPr>
              <a:t>First of all, your child needs to decide what it is they actually want to study at university. This might be a subject they already enjoy at school, a subject with a specific career in mind or something completely new. Don't forget joint courses, which combine two subjects together in on degree, are also an option. </a:t>
            </a:r>
          </a:p>
          <a:p>
            <a:pPr marL="228600" indent="-228600">
              <a:buAutoNum type="arabicParenR"/>
            </a:pPr>
            <a:r>
              <a:rPr lang="en-GB" sz="1200" b="1" i="0" u="none" strike="noStrike" kern="1200">
                <a:solidFill>
                  <a:schemeClr val="tx1"/>
                </a:solidFill>
                <a:effectLst/>
                <a:latin typeface="+mn-lt"/>
                <a:ea typeface="+mn-ea"/>
                <a:cs typeface="+mn-cs"/>
              </a:rPr>
              <a:t>Use</a:t>
            </a:r>
            <a:r>
              <a:rPr lang="en-GB" sz="1200" b="1" i="0" u="none" strike="noStrike" kern="1200" baseline="0">
                <a:solidFill>
                  <a:schemeClr val="tx1"/>
                </a:solidFill>
                <a:effectLst/>
                <a:latin typeface="+mn-lt"/>
                <a:ea typeface="+mn-ea"/>
                <a:cs typeface="+mn-cs"/>
              </a:rPr>
              <a:t> UCAS to search courses. </a:t>
            </a:r>
            <a:r>
              <a:rPr lang="en-GB" sz="1200" b="0" i="0" u="none" strike="noStrike" kern="1200">
                <a:solidFill>
                  <a:schemeClr val="tx1"/>
                </a:solidFill>
                <a:effectLst/>
                <a:latin typeface="+mn-lt"/>
                <a:ea typeface="+mn-ea"/>
                <a:cs typeface="+mn-cs"/>
              </a:rPr>
              <a:t>Make sure they check entry requirements and are choosing courses that are achievable and in line with their predicted grades</a:t>
            </a:r>
          </a:p>
          <a:p>
            <a:pPr marL="228600" indent="-228600">
              <a:buAutoNum type="arabicParenR"/>
            </a:pPr>
            <a:r>
              <a:rPr lang="en-GB" sz="1200" b="1" i="0" u="none" strike="noStrike" kern="1200">
                <a:solidFill>
                  <a:schemeClr val="tx1"/>
                </a:solidFill>
                <a:effectLst/>
                <a:latin typeface="+mn-lt"/>
                <a:ea typeface="+mn-ea"/>
                <a:cs typeface="+mn-cs"/>
              </a:rPr>
              <a:t>Attend</a:t>
            </a:r>
            <a:r>
              <a:rPr lang="en-GB" sz="1200" b="1" i="0" u="none" strike="noStrike" kern="1200" baseline="0">
                <a:solidFill>
                  <a:schemeClr val="tx1"/>
                </a:solidFill>
                <a:effectLst/>
                <a:latin typeface="+mn-lt"/>
                <a:ea typeface="+mn-ea"/>
                <a:cs typeface="+mn-cs"/>
              </a:rPr>
              <a:t> open days. </a:t>
            </a:r>
            <a:r>
              <a:rPr lang="en-GB" sz="1200" b="1" i="0" u="none" kern="1200">
                <a:solidFill>
                  <a:schemeClr val="tx1"/>
                </a:solidFill>
                <a:effectLst/>
                <a:latin typeface="+mn-lt"/>
                <a:ea typeface="+mn-ea"/>
                <a:cs typeface="+mn-cs"/>
              </a:rPr>
              <a:t>University open days </a:t>
            </a:r>
            <a:r>
              <a:rPr lang="en-GB" sz="1200" b="0" i="0" u="none" strike="noStrike" kern="1200">
                <a:solidFill>
                  <a:schemeClr val="tx1"/>
                </a:solidFill>
                <a:effectLst/>
                <a:latin typeface="+mn-lt"/>
                <a:ea typeface="+mn-ea"/>
                <a:cs typeface="+mn-cs"/>
              </a:rPr>
              <a:t>will give your child a chance to get a feel for the university and department they'll be studying in, as well as speak to lecturers and tutors to ask any specific questions they might have</a:t>
            </a:r>
            <a:endParaRPr lang="en-GB" sz="1200" b="1" i="0" u="none" strike="noStrike" kern="1200">
              <a:solidFill>
                <a:schemeClr val="tx1"/>
              </a:solidFill>
              <a:effectLst/>
              <a:latin typeface="+mn-lt"/>
              <a:ea typeface="+mn-ea"/>
              <a:cs typeface="+mn-cs"/>
            </a:endParaRPr>
          </a:p>
          <a:p>
            <a:pPr marL="228600" indent="-228600">
              <a:buAutoNum type="arabicParenR"/>
            </a:pPr>
            <a:r>
              <a:rPr lang="en-GB" b="1"/>
              <a:t>5</a:t>
            </a:r>
            <a:r>
              <a:rPr lang="en-GB" b="1" baseline="0"/>
              <a:t> choices</a:t>
            </a:r>
            <a:r>
              <a:rPr lang="en-GB" b="1"/>
              <a:t>. </a:t>
            </a:r>
            <a:r>
              <a:rPr lang="en-GB" sz="1200" b="0" i="0" u="none" strike="noStrike" kern="1200">
                <a:solidFill>
                  <a:schemeClr val="tx1"/>
                </a:solidFill>
                <a:effectLst/>
                <a:latin typeface="+mn-lt"/>
                <a:ea typeface="+mn-ea"/>
                <a:cs typeface="+mn-cs"/>
              </a:rPr>
              <a:t>Each student can select up to five choices (four for Medicine, Dentistry and Veterinary Medicine/Science applicants)</a:t>
            </a:r>
          </a:p>
          <a:p>
            <a:pPr marL="228600" indent="-228600">
              <a:buAutoNum type="arabicParenR"/>
            </a:pPr>
            <a:r>
              <a:rPr lang="en-GB" sz="1200" b="1" i="0" u="none" strike="noStrike" kern="1200">
                <a:solidFill>
                  <a:schemeClr val="tx1"/>
                </a:solidFill>
                <a:effectLst/>
                <a:latin typeface="+mn-lt"/>
                <a:ea typeface="+mn-ea"/>
                <a:cs typeface="+mn-cs"/>
              </a:rPr>
              <a:t>Complete UCAS application. </a:t>
            </a:r>
            <a:r>
              <a:rPr lang="en-GB" sz="1200" b="0" i="0" u="none" strike="noStrike" kern="1200">
                <a:solidFill>
                  <a:schemeClr val="tx1"/>
                </a:solidFill>
                <a:effectLst/>
                <a:latin typeface="+mn-lt"/>
                <a:ea typeface="+mn-ea"/>
                <a:cs typeface="+mn-cs"/>
              </a:rPr>
              <a:t>This involves filling in personal details and education history, as well as writing a </a:t>
            </a:r>
            <a:r>
              <a:rPr lang="en-GB" sz="1200" b="1" i="0" u="none" strike="noStrike" kern="1200">
                <a:solidFill>
                  <a:schemeClr val="tx1"/>
                </a:solidFill>
                <a:effectLst/>
                <a:latin typeface="+mn-lt"/>
                <a:ea typeface="+mn-ea"/>
                <a:cs typeface="+mn-cs"/>
              </a:rPr>
              <a:t>personal</a:t>
            </a:r>
            <a:r>
              <a:rPr lang="en-GB" sz="1200" b="1" i="0" u="none" strike="noStrike" kern="1200" baseline="0">
                <a:solidFill>
                  <a:schemeClr val="tx1"/>
                </a:solidFill>
                <a:effectLst/>
                <a:latin typeface="+mn-lt"/>
                <a:ea typeface="+mn-ea"/>
                <a:cs typeface="+mn-cs"/>
              </a:rPr>
              <a:t> statement </a:t>
            </a:r>
            <a:r>
              <a:rPr lang="en-GB" sz="1200" b="0" i="0" u="none" strike="noStrike" kern="1200">
                <a:solidFill>
                  <a:schemeClr val="tx1"/>
                </a:solidFill>
                <a:effectLst/>
                <a:latin typeface="+mn-lt"/>
                <a:ea typeface="+mn-ea"/>
                <a:cs typeface="+mn-cs"/>
              </a:rPr>
              <a:t>of 4,000 characters which is the student's opportunity to sell themselves to the universities.</a:t>
            </a:r>
          </a:p>
          <a:p>
            <a:pPr marL="228600" indent="-228600">
              <a:buAutoNum type="arabicParenR"/>
            </a:pPr>
            <a:r>
              <a:rPr lang="en-GB" sz="1200" b="1" i="0" u="none" strike="noStrike" kern="1200">
                <a:solidFill>
                  <a:schemeClr val="tx1"/>
                </a:solidFill>
                <a:effectLst/>
                <a:latin typeface="+mn-lt"/>
                <a:ea typeface="+mn-ea"/>
                <a:cs typeface="+mn-cs"/>
              </a:rPr>
              <a:t>Apply for student finance. </a:t>
            </a:r>
            <a:r>
              <a:rPr lang="en-GB" sz="1200" b="0" i="0" u="none" strike="noStrike" kern="1200">
                <a:solidFill>
                  <a:schemeClr val="tx1"/>
                </a:solidFill>
                <a:effectLst/>
                <a:latin typeface="+mn-lt"/>
                <a:ea typeface="+mn-ea"/>
                <a:cs typeface="+mn-cs"/>
              </a:rPr>
              <a:t>Create an account online and make a provisional application for Tuition Fee and Maintenance loans.</a:t>
            </a:r>
          </a:p>
          <a:p>
            <a:pPr marL="228600" indent="-228600">
              <a:buAutoNum type="arabicParenR"/>
            </a:pPr>
            <a:r>
              <a:rPr lang="en-GB" sz="1200" b="1" i="0" u="none" strike="noStrike" kern="1200">
                <a:solidFill>
                  <a:schemeClr val="tx1"/>
                </a:solidFill>
                <a:effectLst/>
                <a:latin typeface="+mn-lt"/>
                <a:ea typeface="+mn-ea"/>
                <a:cs typeface="+mn-cs"/>
              </a:rPr>
              <a:t>Wait for offers and A Level results</a:t>
            </a:r>
            <a:r>
              <a:rPr lang="en-GB" sz="1200" b="0" i="0" u="none" strike="noStrike" kern="1200">
                <a:solidFill>
                  <a:schemeClr val="tx1"/>
                </a:solidFill>
                <a:effectLst/>
                <a:latin typeface="+mn-lt"/>
                <a:ea typeface="+mn-ea"/>
                <a:cs typeface="+mn-cs"/>
              </a:rPr>
              <a:t>. Depending on the subject, the student might have to attend interviews or take exams before any offers are made. They'll then choose a firm and insurance choice from the offers they receive, and as long as they get the grades, they'll be off to one of their chosen unis! </a:t>
            </a:r>
            <a:r>
              <a:rPr lang="en-GB" sz="1200" b="1" i="0" u="none" strike="noStrike" kern="1200">
                <a:solidFill>
                  <a:schemeClr val="tx1"/>
                </a:solidFill>
                <a:effectLst/>
                <a:latin typeface="+mn-lt"/>
                <a:ea typeface="+mn-ea"/>
                <a:cs typeface="+mn-cs"/>
              </a:rPr>
              <a:t>A Level results day</a:t>
            </a:r>
            <a:r>
              <a:rPr lang="en-GB" sz="1200" b="1" i="0" u="none" strike="noStrike" kern="1200" baseline="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isn't always that simple though, so make sure you prepare for all possible outcomes.</a:t>
            </a:r>
          </a:p>
          <a:p>
            <a:pPr marL="0" indent="0">
              <a:buNone/>
            </a:pPr>
            <a:endParaRPr lang="en-GB" b="1">
              <a:solidFill>
                <a:srgbClr val="FF0000"/>
              </a:solidFill>
            </a:endParaRPr>
          </a:p>
          <a:p>
            <a:pPr marL="0" indent="0">
              <a:buNone/>
            </a:pPr>
            <a:r>
              <a:rPr lang="en-GB" sz="1200" b="1" i="0" u="none" strike="noStrike" kern="1200">
                <a:solidFill>
                  <a:srgbClr val="FF0000"/>
                </a:solidFill>
                <a:effectLst/>
                <a:latin typeface="+mn-lt"/>
                <a:ea typeface="+mn-ea"/>
                <a:cs typeface="+mn-cs"/>
              </a:rPr>
              <a:t>Your child can give you 'nominated access' on their UCAS application, which will allow you to contact UCAS and universities on their behalf. You'll still need to have their UCAS ID to hand though.</a:t>
            </a:r>
            <a:endParaRPr lang="en-GB" b="1">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FFFB6-0B9A-40DD-8ECA-39319CDA59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will cover the student loan, what you can borrow and other types of financial support </a:t>
            </a:r>
            <a:endParaRPr lang="en-US"/>
          </a:p>
          <a:p>
            <a:r>
              <a:rPr lang="en-GB"/>
              <a:t>Eligibility criteria is complex so if you are unsure as to whether you would be eligible for a student loan check on this link </a:t>
            </a:r>
            <a:br>
              <a:rPr lang="en-GB">
                <a:cs typeface="+mn-lt"/>
              </a:rPr>
            </a:br>
            <a:br>
              <a:rPr lang="en-GB">
                <a:cs typeface="+mn-lt"/>
              </a:rPr>
            </a:br>
            <a:r>
              <a:rPr lang="en-GB"/>
              <a:t>depends on:</a:t>
            </a:r>
            <a:br>
              <a:rPr lang="en-GB">
                <a:cs typeface="+mn-lt"/>
              </a:rPr>
            </a:br>
            <a:r>
              <a:rPr lang="en-GB"/>
              <a:t>your university or college</a:t>
            </a:r>
            <a:endParaRPr lang="en-US"/>
          </a:p>
          <a:p>
            <a:pPr marL="171450" indent="-171450">
              <a:buFont typeface="Arial,Sans-Serif"/>
              <a:buChar char="•"/>
            </a:pPr>
            <a:r>
              <a:rPr lang="en-GB"/>
              <a:t>your course</a:t>
            </a:r>
            <a:endParaRPr lang="en-US"/>
          </a:p>
          <a:p>
            <a:pPr marL="171450" indent="-171450">
              <a:buFont typeface="Arial,Sans-Serif"/>
              <a:buChar char="•"/>
            </a:pPr>
            <a:r>
              <a:rPr lang="en-GB"/>
              <a:t>if you’ve studied a higher education course before</a:t>
            </a:r>
            <a:endParaRPr lang="en-US"/>
          </a:p>
          <a:p>
            <a:pPr marL="171450" indent="-171450">
              <a:buFont typeface="Arial,Sans-Serif"/>
              <a:buChar char="•"/>
            </a:pPr>
            <a:r>
              <a:rPr lang="en-GB"/>
              <a:t>your age</a:t>
            </a:r>
            <a:endParaRPr lang="en-US"/>
          </a:p>
          <a:p>
            <a:pPr marL="171450" indent="-171450">
              <a:buFont typeface="Arial,Sans-Serif"/>
              <a:buChar char="•"/>
            </a:pPr>
            <a:r>
              <a:rPr lang="en-GB"/>
              <a:t>your nationality or residency status</a:t>
            </a:r>
            <a:endParaRPr lang="en-US"/>
          </a:p>
          <a:p>
            <a:endParaRPr lang="en-GB"/>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53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2 parts to the student loan – Tuition fee loan and maintenance loan – this is often called the living cost loan or student loan.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25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tuition fee loan covers the cost of your course and is paid directly to the university you end up going to. It isn’t paid to you and then you pay the university, you won’t see this money until you have graduated and are potentially paying it back.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00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breaks those figures down a bit further. </a:t>
            </a:r>
          </a:p>
          <a:p>
            <a:r>
              <a:rPr lang="en-GB"/>
              <a:t>First column are the figures we had on the previous slide, so the max amounts available per year. </a:t>
            </a:r>
            <a:br>
              <a:rPr lang="en-GB"/>
            </a:br>
            <a:r>
              <a:rPr lang="en-GB"/>
              <a:t>Second column is the base/minimum maintenance loan, so the amount that everyone can access regardless of household income</a:t>
            </a:r>
          </a:p>
          <a:p>
            <a:r>
              <a:rPr lang="en-GB"/>
              <a:t>Last column: is the different between the two, so this is where household income determines how much you get, the higher your household income the less maintenance loan you will receive (close to middle column) , the lower your household income - &gt; the more of the loan you can get (closer to max figures in first column). </a:t>
            </a:r>
            <a:br>
              <a:rPr lang="en-GB"/>
            </a:br>
            <a:r>
              <a:rPr lang="en-GB"/>
              <a:t>The amount of maintenance loan you get is roughly divided by 3 and you get a an amount in each university semester. </a:t>
            </a:r>
            <a:br>
              <a:rPr lang="en-GB"/>
            </a:br>
            <a:br>
              <a:rPr lang="en-GB"/>
            </a:br>
            <a:r>
              <a:rPr lang="en-GB" b="1"/>
              <a:t>What is household income?</a:t>
            </a:r>
            <a:br>
              <a:rPr lang="en-GB" b="1"/>
            </a:br>
            <a:r>
              <a:rPr lang="en-GB" b="0"/>
              <a:t>The household you spend the most time in </a:t>
            </a:r>
            <a:r>
              <a:rPr lang="en-GB" b="0" err="1"/>
              <a:t>e.g</a:t>
            </a:r>
            <a:r>
              <a:rPr lang="en-GB" b="0"/>
              <a:t> both your parents are together, it would be their combined income. You live with a single parent + step parent , it would be their combined income. </a:t>
            </a:r>
            <a:br>
              <a:rPr lang="en-GB" b="0"/>
            </a:br>
            <a:r>
              <a:rPr lang="en-GB" b="0"/>
              <a:t>You live with a single parent, it would be their income. You spend some of your time with one parent/carer and some with another – you would put down the one you spend the most time with (you choose what to put on form). </a:t>
            </a:r>
            <a:br>
              <a:rPr lang="en-GB" b="0"/>
            </a:br>
            <a:r>
              <a:rPr lang="en-GB" b="0"/>
              <a:t>Student finance then look at the previous financial tax year when assessing how much maintenance loan you have access to. If parents/carers have had a significant change to their income of 15% or more since that time, you can complete a current year form instead.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96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best way to find out how much maintenance loan you might be eligible for, and will help with budgeting, choosing accommodation and thinking about where you may need to get further financial support from as not all student loans will cover your costs. The majority of students have to get support from other places </a:t>
            </a:r>
            <a:r>
              <a:rPr lang="en-GB" err="1"/>
              <a:t>e.g</a:t>
            </a:r>
            <a:r>
              <a:rPr lang="en-GB"/>
              <a:t> their family, part time work, bursary/scholarship.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F6F23-6E21-4C67-857D-021D086BC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930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CE51-A6ED-435A-A920-5210D75DAA25}"/>
              </a:ext>
            </a:extLst>
          </p:cNvPr>
          <p:cNvSpPr>
            <a:spLocks noGrp="1"/>
          </p:cNvSpPr>
          <p:nvPr>
            <p:ph type="ctrTitle"/>
          </p:nvPr>
        </p:nvSpPr>
        <p:spPr bwMode="auto">
          <a:xfrm>
            <a:off x="1512000" y="1438635"/>
            <a:ext cx="9144000" cy="1078015"/>
          </a:xfrm>
          <a:solidFill>
            <a:schemeClr val="bg1"/>
          </a:solidFill>
        </p:spPr>
        <p:txBody>
          <a:bodyPr lIns="144000" tIns="180000" rIns="144000" bIns="144000" anchor="t" anchorCtr="0"/>
          <a:lstStyle>
            <a:lvl1pPr algn="l">
              <a:lnSpc>
                <a:spcPct val="80000"/>
              </a:lnSpc>
              <a:defRPr sz="775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58A06A-4A36-4176-8E54-D2AE6902EF5C}"/>
              </a:ext>
            </a:extLst>
          </p:cNvPr>
          <p:cNvSpPr>
            <a:spLocks noGrp="1"/>
          </p:cNvSpPr>
          <p:nvPr>
            <p:ph type="subTitle" idx="1"/>
          </p:nvPr>
        </p:nvSpPr>
        <p:spPr>
          <a:xfrm>
            <a:off x="1512000" y="5928209"/>
            <a:ext cx="9144000" cy="389791"/>
          </a:xfrm>
          <a:solidFill>
            <a:schemeClr val="bg1"/>
          </a:solidFill>
        </p:spPr>
        <p:txBody>
          <a:bodyPr lIns="108000" tIns="72000"/>
          <a:lstStyle>
            <a:lvl1pPr marL="0" indent="0" algn="l">
              <a:buNone/>
              <a:defRPr sz="190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close up of a logo&#10;&#10;Description automatically generated">
            <a:extLst>
              <a:ext uri="{FF2B5EF4-FFF2-40B4-BE49-F238E27FC236}">
                <a16:creationId xmlns:a16="http://schemas.microsoft.com/office/drawing/2014/main" id="{0D494CBC-C4BD-4124-901B-C39920E865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614383" y="540000"/>
            <a:ext cx="897618" cy="900000"/>
          </a:xfrm>
          <a:prstGeom prst="rect">
            <a:avLst/>
          </a:prstGeom>
        </p:spPr>
      </p:pic>
      <p:pic>
        <p:nvPicPr>
          <p:cNvPr id="12" name="Picture 11">
            <a:extLst>
              <a:ext uri="{FF2B5EF4-FFF2-40B4-BE49-F238E27FC236}">
                <a16:creationId xmlns:a16="http://schemas.microsoft.com/office/drawing/2014/main" id="{673E461D-E8BB-462E-9F6C-75CB6B69E1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09460" y="540000"/>
            <a:ext cx="1509080" cy="900944"/>
          </a:xfrm>
          <a:prstGeom prst="rect">
            <a:avLst/>
          </a:prstGeom>
        </p:spPr>
      </p:pic>
      <p:sp>
        <p:nvSpPr>
          <p:cNvPr id="4" name="Rectangle 3">
            <a:extLst>
              <a:ext uri="{FF2B5EF4-FFF2-40B4-BE49-F238E27FC236}">
                <a16:creationId xmlns:a16="http://schemas.microsoft.com/office/drawing/2014/main" id="{6A0A8623-9CC9-4AA4-99CB-C342B17845BC}"/>
              </a:ext>
            </a:extLst>
          </p:cNvPr>
          <p:cNvSpPr/>
          <p:nvPr userDrawn="1"/>
        </p:nvSpPr>
        <p:spPr>
          <a:xfrm>
            <a:off x="614383" y="540000"/>
            <a:ext cx="900000" cy="898635"/>
          </a:xfrm>
          <a:prstGeom prst="rect">
            <a:avLst/>
          </a:prstGeom>
          <a:solidFill>
            <a:srgbClr val="00ADF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72000" rtlCol="0" anchor="t" anchorCtr="0"/>
          <a:lstStyle/>
          <a:p>
            <a:pPr algn="l">
              <a:lnSpc>
                <a:spcPct val="120000"/>
              </a:lnSpc>
            </a:pPr>
            <a:endParaRPr lang="en-GB" sz="1950" dirty="0" err="1"/>
          </a:p>
        </p:txBody>
      </p:sp>
      <p:pic>
        <p:nvPicPr>
          <p:cNvPr id="6" name="Picture 5">
            <a:extLst>
              <a:ext uri="{FF2B5EF4-FFF2-40B4-BE49-F238E27FC236}">
                <a16:creationId xmlns:a16="http://schemas.microsoft.com/office/drawing/2014/main" id="{C415F248-D9DF-4243-8488-D39C1FC47D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3466" y="606792"/>
            <a:ext cx="768085" cy="765050"/>
          </a:xfrm>
          <a:prstGeom prst="rect">
            <a:avLst/>
          </a:prstGeom>
        </p:spPr>
      </p:pic>
    </p:spTree>
    <p:extLst>
      <p:ext uri="{BB962C8B-B14F-4D97-AF65-F5344CB8AC3E}">
        <p14:creationId xmlns:p14="http://schemas.microsoft.com/office/powerpoint/2010/main" val="381113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n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5438" y="325438"/>
            <a:ext cx="11541124" cy="620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2231999"/>
            <a:ext cx="10188000" cy="3960000"/>
          </a:xfrm>
        </p:spPr>
        <p:txBody>
          <a:bodyPr/>
          <a:lstStyle>
            <a:lvl1pPr algn="ctr">
              <a:lnSpc>
                <a:spcPct val="120000"/>
              </a:lnSpc>
              <a:defRPr sz="2500">
                <a:latin typeface="Brandon Text Medium" panose="020B0603020203060203" pitchFamily="34" charset="0"/>
              </a:defRPr>
            </a:lvl1pPr>
            <a:lvl2pPr algn="ctr">
              <a:lnSpc>
                <a:spcPct val="120000"/>
              </a:lnSpc>
              <a:defRPr sz="1500"/>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pic>
        <p:nvPicPr>
          <p:cNvPr id="10" name="Picture 9" descr="A picture containing drawing&#10;&#10;Description automatically generated">
            <a:extLst>
              <a:ext uri="{FF2B5EF4-FFF2-40B4-BE49-F238E27FC236}">
                <a16:creationId xmlns:a16="http://schemas.microsoft.com/office/drawing/2014/main" id="{D41A9E28-AD93-4F99-91EF-957642825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760" y="1152000"/>
            <a:ext cx="968479" cy="569449"/>
          </a:xfrm>
          <a:prstGeom prst="rect">
            <a:avLst/>
          </a:prstGeom>
        </p:spPr>
      </p:pic>
    </p:spTree>
    <p:extLst>
      <p:ext uri="{BB962C8B-B14F-4D97-AF65-F5344CB8AC3E}">
        <p14:creationId xmlns:p14="http://schemas.microsoft.com/office/powerpoint/2010/main" val="161398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5544000" cy="352800"/>
          </a:xfrm>
        </p:spPr>
        <p:txBody>
          <a:bodyPr rIns="0"/>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5544000" cy="4351338"/>
          </a:xfrm>
        </p:spPr>
        <p:txBody>
          <a:bodyPr/>
          <a:lstStyle>
            <a:lvl1pPr>
              <a:spcBef>
                <a:spcPts val="0"/>
              </a:spcBef>
              <a:spcAft>
                <a:spcPts val="0"/>
              </a:spcAft>
              <a:defRPr/>
            </a:lvl1pPr>
            <a:lvl2pPr>
              <a:spcBef>
                <a:spcPts val="70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a:t>
            </a:r>
            <a:r>
              <a:rPr lang="en-US" err="1"/>
              <a:t>levela</a:t>
            </a:r>
            <a:endParaRPr lang="en-US"/>
          </a:p>
          <a:p>
            <a:pPr lvl="4"/>
            <a:r>
              <a:rPr lang="en-US"/>
              <a:t>Fifth level</a:t>
            </a:r>
            <a:endParaRPr lang="en-GB"/>
          </a:p>
        </p:txBody>
      </p:sp>
      <p:sp>
        <p:nvSpPr>
          <p:cNvPr id="4" name="Date Placeholder 3">
            <a:extLst>
              <a:ext uri="{FF2B5EF4-FFF2-40B4-BE49-F238E27FC236}">
                <a16:creationId xmlns:a16="http://schemas.microsoft.com/office/drawing/2014/main" id="{58258DDE-6E98-427F-827A-6F834095462B}"/>
              </a:ext>
            </a:extLst>
          </p:cNvPr>
          <p:cNvSpPr>
            <a:spLocks noGrp="1"/>
          </p:cNvSpPr>
          <p:nvPr>
            <p:ph type="dt" sz="half" idx="10"/>
          </p:nvPr>
        </p:nvSpPr>
        <p:spPr>
          <a:xfrm>
            <a:off x="9720000" y="6538914"/>
            <a:ext cx="1800000" cy="158400"/>
          </a:xfrm>
          <a:prstGeom prst="rect">
            <a:avLst/>
          </a:prstGeom>
        </p:spPr>
        <p:txBody>
          <a:bodyPr/>
          <a:lstStyle>
            <a:lvl1pPr>
              <a:defRPr>
                <a:solidFill>
                  <a:schemeClr val="bg1"/>
                </a:solidFill>
              </a:defRPr>
            </a:lvl1pPr>
          </a:lstStyle>
          <a:p>
            <a:fld id="{00E57291-F33D-4C19-9A42-36DBF8630D14}" type="datetime1">
              <a:rPr lang="en-GB" smtClean="0"/>
              <a:t>12/10/2023</a:t>
            </a:fld>
            <a:endParaRPr lang="en-GB"/>
          </a:p>
        </p:txBody>
      </p:sp>
      <p:sp>
        <p:nvSpPr>
          <p:cNvPr id="9" name="Picture Placeholder 8">
            <a:extLst>
              <a:ext uri="{FF2B5EF4-FFF2-40B4-BE49-F238E27FC236}">
                <a16:creationId xmlns:a16="http://schemas.microsoft.com/office/drawing/2014/main" id="{0B3440B2-6379-429A-8AFE-CEB5B647CF41}"/>
              </a:ext>
            </a:extLst>
          </p:cNvPr>
          <p:cNvSpPr>
            <a:spLocks noGrp="1"/>
          </p:cNvSpPr>
          <p:nvPr>
            <p:ph type="pic" sz="quarter" idx="13"/>
          </p:nvPr>
        </p:nvSpPr>
        <p:spPr>
          <a:xfrm>
            <a:off x="7189200" y="325438"/>
            <a:ext cx="4681438" cy="5938562"/>
          </a:xfrm>
          <a:solidFill>
            <a:schemeClr val="bg1">
              <a:lumMod val="85000"/>
            </a:schemeClr>
          </a:solidFill>
        </p:spPr>
        <p:txBody>
          <a:bodyPr/>
          <a:lstStyle>
            <a:lvl1pPr>
              <a:defRPr sz="1400"/>
            </a:lvl1pPr>
          </a:lstStyle>
          <a:p>
            <a:endParaRPr lang="en-GB"/>
          </a:p>
        </p:txBody>
      </p:sp>
    </p:spTree>
    <p:extLst>
      <p:ext uri="{BB962C8B-B14F-4D97-AF65-F5344CB8AC3E}">
        <p14:creationId xmlns:p14="http://schemas.microsoft.com/office/powerpoint/2010/main" val="173818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p slide">
    <p:spTree>
      <p:nvGrpSpPr>
        <p:cNvPr id="1" name=""/>
        <p:cNvGrpSpPr/>
        <p:nvPr/>
      </p:nvGrpSpPr>
      <p:grpSpPr>
        <a:xfrm>
          <a:off x="0" y="0"/>
          <a:ext cx="0" cy="0"/>
          <a:chOff x="0" y="0"/>
          <a:chExt cx="0" cy="0"/>
        </a:xfrm>
      </p:grpSpPr>
      <p:pic>
        <p:nvPicPr>
          <p:cNvPr id="9" name="Picture 8" descr="A tree in the dark&#10;&#10;Description automatically generated">
            <a:extLst>
              <a:ext uri="{FF2B5EF4-FFF2-40B4-BE49-F238E27FC236}">
                <a16:creationId xmlns:a16="http://schemas.microsoft.com/office/drawing/2014/main" id="{FB4EB08D-C434-47B8-ABE3-855C2AA6C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10188000" cy="482738"/>
          </a:xfrm>
          <a:solidFill>
            <a:schemeClr val="accent2"/>
          </a:solidFill>
        </p:spPr>
        <p:txBody>
          <a:bodyPr rIns="0"/>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2402665"/>
            <a:ext cx="3780000" cy="3774298"/>
          </a:xfrm>
        </p:spPr>
        <p:txBody>
          <a:bodyPr/>
          <a:lstStyle>
            <a:lvl1pPr>
              <a:defRPr sz="1550" cap="all" baseline="0">
                <a:solidFill>
                  <a:schemeClr val="bg1"/>
                </a:solidFill>
              </a:defRPr>
            </a:lvl1pPr>
            <a:lvl2pPr>
              <a:defRPr sz="1550" cap="all" baseline="0">
                <a:solidFill>
                  <a:schemeClr val="bg1"/>
                </a:solidFill>
              </a:defRPr>
            </a:lvl2pPr>
            <a:lvl3pPr>
              <a:defRPr sz="1550" cap="all" baseline="0">
                <a:solidFill>
                  <a:schemeClr val="bg1"/>
                </a:solidFill>
              </a:defRPr>
            </a:lvl3pPr>
            <a:lvl4pPr>
              <a:defRPr sz="1550" cap="all" baseline="0">
                <a:solidFill>
                  <a:schemeClr val="bg1"/>
                </a:solidFill>
              </a:defRPr>
            </a:lvl4pPr>
            <a:lvl5pPr>
              <a:defRPr sz="1550" cap="all"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C413B9B-2B4A-483A-BE9E-CDAA8A0B4648}"/>
              </a:ext>
            </a:extLst>
          </p:cNvPr>
          <p:cNvSpPr>
            <a:spLocks noGrp="1"/>
          </p:cNvSpPr>
          <p:nvPr>
            <p:ph type="ftr" sz="quarter" idx="11"/>
          </p:nvPr>
        </p:nvSpPr>
        <p:spPr>
          <a:xfrm>
            <a:off x="1331998" y="6538914"/>
            <a:ext cx="2880000" cy="158400"/>
          </a:xfrm>
          <a:prstGeom prst="rect">
            <a:avLst/>
          </a:prstGeom>
        </p:spPr>
        <p:txBody>
          <a:bodyPr/>
          <a:lstStyle>
            <a:lvl1pPr>
              <a:defRPr>
                <a:solidFill>
                  <a:schemeClr val="tx2"/>
                </a:solidFill>
              </a:defRPr>
            </a:lvl1pPr>
          </a:lstStyle>
          <a:p>
            <a:r>
              <a:rPr lang="en-GB"/>
              <a:t>uea.co.uk</a:t>
            </a:r>
          </a:p>
        </p:txBody>
      </p:sp>
      <p:sp>
        <p:nvSpPr>
          <p:cNvPr id="6" name="Slide Number Placeholder 5">
            <a:extLst>
              <a:ext uri="{FF2B5EF4-FFF2-40B4-BE49-F238E27FC236}">
                <a16:creationId xmlns:a16="http://schemas.microsoft.com/office/drawing/2014/main" id="{D524A64E-858F-4F9F-8239-0479E043F2B7}"/>
              </a:ext>
            </a:extLst>
          </p:cNvPr>
          <p:cNvSpPr>
            <a:spLocks noGrp="1"/>
          </p:cNvSpPr>
          <p:nvPr>
            <p:ph type="sldNum" sz="quarter" idx="12"/>
          </p:nvPr>
        </p:nvSpPr>
        <p:spPr>
          <a:xfrm>
            <a:off x="720000" y="6538914"/>
            <a:ext cx="611999" cy="158400"/>
          </a:xfrm>
          <a:prstGeom prst="rect">
            <a:avLst/>
          </a:prstGeom>
        </p:spPr>
        <p:txBody>
          <a:bodyPr/>
          <a:lstStyle>
            <a:lvl1pPr>
              <a:defRPr>
                <a:solidFill>
                  <a:schemeClr val="tx2"/>
                </a:solidFill>
              </a:defRPr>
            </a:lvl1pPr>
          </a:lstStyle>
          <a:p>
            <a:fld id="{87AE8D5F-6008-4343-804A-64D68DD0F502}" type="slidenum">
              <a:rPr lang="en-GB" smtClean="0"/>
              <a:pPr/>
              <a:t>‹#›</a:t>
            </a:fld>
            <a:endParaRPr lang="en-GB"/>
          </a:p>
        </p:txBody>
      </p:sp>
    </p:spTree>
    <p:extLst>
      <p:ext uri="{BB962C8B-B14F-4D97-AF65-F5344CB8AC3E}">
        <p14:creationId xmlns:p14="http://schemas.microsoft.com/office/powerpoint/2010/main" val="292126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5148000" y="1404000"/>
            <a:ext cx="6372000" cy="771641"/>
          </a:xfrm>
          <a:noFill/>
        </p:spPr>
        <p:txBody>
          <a:bodyPr lIns="0" tIns="0" rIns="0"/>
          <a:lstStyle>
            <a:lvl1pPr>
              <a:lnSpc>
                <a:spcPct val="110000"/>
              </a:lnSpc>
              <a:defRPr sz="185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5148000" y="2175641"/>
            <a:ext cx="6372000" cy="4001321"/>
          </a:xfrm>
        </p:spPr>
        <p:txBody>
          <a:bodyPr/>
          <a:lstStyle>
            <a:lvl1pPr>
              <a:lnSpc>
                <a:spcPct val="120000"/>
              </a:lnSpc>
              <a:defRPr sz="1950"/>
            </a:lvl1pPr>
            <a:lvl2pPr>
              <a:lnSpc>
                <a:spcPct val="120000"/>
              </a:lnSpc>
              <a:defRPr sz="1950"/>
            </a:lvl2pPr>
            <a:lvl3pPr>
              <a:lnSpc>
                <a:spcPct val="120000"/>
              </a:lnSpc>
              <a:defRPr sz="1950"/>
            </a:lvl3pPr>
            <a:lvl4pPr>
              <a:lnSpc>
                <a:spcPct val="120000"/>
              </a:lnSpc>
              <a:defRPr sz="1950"/>
            </a:lvl4pPr>
            <a:lvl5pPr>
              <a:lnSpc>
                <a:spcPct val="120000"/>
              </a:lnSpc>
              <a:defRPr sz="19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58DDE-6E98-427F-827A-6F834095462B}"/>
              </a:ext>
            </a:extLst>
          </p:cNvPr>
          <p:cNvSpPr>
            <a:spLocks noGrp="1"/>
          </p:cNvSpPr>
          <p:nvPr>
            <p:ph type="dt" sz="half" idx="10"/>
          </p:nvPr>
        </p:nvSpPr>
        <p:spPr>
          <a:xfrm>
            <a:off x="9720000" y="6538914"/>
            <a:ext cx="1800000" cy="158400"/>
          </a:xfrm>
          <a:prstGeom prst="rect">
            <a:avLst/>
          </a:prstGeo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D524A64E-858F-4F9F-8239-0479E043F2B7}"/>
              </a:ext>
            </a:extLst>
          </p:cNvPr>
          <p:cNvSpPr>
            <a:spLocks noGrp="1"/>
          </p:cNvSpPr>
          <p:nvPr>
            <p:ph type="sldNum" sz="quarter" idx="12"/>
          </p:nvPr>
        </p:nvSpPr>
        <p:spPr>
          <a:xfrm>
            <a:off x="720000" y="6538914"/>
            <a:ext cx="611999" cy="158400"/>
          </a:xfrm>
          <a:prstGeom prst="rect">
            <a:avLst/>
          </a:prstGeom>
        </p:spPr>
        <p:txBody>
          <a:bodyPr/>
          <a:lstStyle>
            <a:lvl1pPr>
              <a:defRPr>
                <a:solidFill>
                  <a:schemeClr val="bg1"/>
                </a:solidFill>
              </a:defRPr>
            </a:lvl1pPr>
          </a:lstStyle>
          <a:p>
            <a:endParaRPr lang="en-GB"/>
          </a:p>
        </p:txBody>
      </p:sp>
      <p:pic>
        <p:nvPicPr>
          <p:cNvPr id="8" name="Picture 7" descr="A picture containing drawing&#10;&#10;Description automatically generated">
            <a:extLst>
              <a:ext uri="{FF2B5EF4-FFF2-40B4-BE49-F238E27FC236}">
                <a16:creationId xmlns:a16="http://schemas.microsoft.com/office/drawing/2014/main" id="{78FD473A-0D31-4B86-BEA1-F490E37EB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000" y="540000"/>
            <a:ext cx="968479" cy="569449"/>
          </a:xfrm>
          <a:prstGeom prst="rect">
            <a:avLst/>
          </a:prstGeom>
        </p:spPr>
      </p:pic>
      <p:sp>
        <p:nvSpPr>
          <p:cNvPr id="10" name="Picture Placeholder 9">
            <a:extLst>
              <a:ext uri="{FF2B5EF4-FFF2-40B4-BE49-F238E27FC236}">
                <a16:creationId xmlns:a16="http://schemas.microsoft.com/office/drawing/2014/main" id="{6A03ED4E-67FA-490F-A43E-64BF722FC9B4}"/>
              </a:ext>
            </a:extLst>
          </p:cNvPr>
          <p:cNvSpPr>
            <a:spLocks noGrp="1" noChangeAspect="1"/>
          </p:cNvSpPr>
          <p:nvPr>
            <p:ph type="pic" sz="quarter" idx="13"/>
          </p:nvPr>
        </p:nvSpPr>
        <p:spPr>
          <a:xfrm>
            <a:off x="864000" y="324000"/>
            <a:ext cx="3600000" cy="3600000"/>
          </a:xfrm>
          <a:prstGeom prst="ellipse">
            <a:avLst/>
          </a:prstGeom>
        </p:spPr>
        <p:txBody>
          <a:bodyPr/>
          <a:lstStyle/>
          <a:p>
            <a:endParaRPr lang="en-GB"/>
          </a:p>
        </p:txBody>
      </p:sp>
      <p:sp>
        <p:nvSpPr>
          <p:cNvPr id="11" name="Content Placeholder 2">
            <a:extLst>
              <a:ext uri="{FF2B5EF4-FFF2-40B4-BE49-F238E27FC236}">
                <a16:creationId xmlns:a16="http://schemas.microsoft.com/office/drawing/2014/main" id="{AA6B74DF-07E2-4E83-B878-3E1180A51C35}"/>
              </a:ext>
            </a:extLst>
          </p:cNvPr>
          <p:cNvSpPr>
            <a:spLocks noGrp="1"/>
          </p:cNvSpPr>
          <p:nvPr>
            <p:ph idx="14"/>
          </p:nvPr>
        </p:nvSpPr>
        <p:spPr>
          <a:xfrm>
            <a:off x="1260000" y="4122136"/>
            <a:ext cx="2808000" cy="2054827"/>
          </a:xfrm>
        </p:spPr>
        <p:txBody>
          <a:bodyPr/>
          <a:lstStyle>
            <a:lvl1pPr>
              <a:lnSpc>
                <a:spcPct val="114000"/>
              </a:lnSpc>
              <a:spcAft>
                <a:spcPts val="0"/>
              </a:spcAft>
              <a:defRPr sz="1250"/>
            </a:lvl1pPr>
            <a:lvl2pPr>
              <a:lnSpc>
                <a:spcPct val="114000"/>
              </a:lnSpc>
              <a:spcAft>
                <a:spcPts val="0"/>
              </a:spcAft>
              <a:defRPr sz="1250"/>
            </a:lvl2pPr>
            <a:lvl3pPr>
              <a:lnSpc>
                <a:spcPct val="114000"/>
              </a:lnSpc>
              <a:spcAft>
                <a:spcPts val="0"/>
              </a:spcAft>
              <a:defRPr sz="1250"/>
            </a:lvl3pPr>
            <a:lvl4pPr>
              <a:lnSpc>
                <a:spcPct val="114000"/>
              </a:lnSpc>
              <a:spcAft>
                <a:spcPts val="0"/>
              </a:spcAft>
              <a:defRPr sz="1250"/>
            </a:lvl4pPr>
            <a:lvl5pPr>
              <a:lnSpc>
                <a:spcPct val="114000"/>
              </a:lnSpc>
              <a:spcAft>
                <a:spcPts val="0"/>
              </a:spcAft>
              <a:defRPr sz="1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679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n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5438" y="325438"/>
            <a:ext cx="11541124" cy="620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2231999"/>
            <a:ext cx="10188000" cy="3960000"/>
          </a:xfrm>
        </p:spPr>
        <p:txBody>
          <a:bodyPr/>
          <a:lstStyle>
            <a:lvl1pPr algn="ctr">
              <a:lnSpc>
                <a:spcPct val="120000"/>
              </a:lnSpc>
              <a:defRPr sz="2500">
                <a:latin typeface="Brandon Text Medium" panose="020B0603020203060203" pitchFamily="34" charset="0"/>
              </a:defRPr>
            </a:lvl1pPr>
            <a:lvl2pPr algn="ctr">
              <a:lnSpc>
                <a:spcPct val="120000"/>
              </a:lnSpc>
              <a:defRPr sz="1500"/>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pic>
        <p:nvPicPr>
          <p:cNvPr id="10" name="Picture 9" descr="A picture containing drawing&#10;&#10;Description automatically generated">
            <a:extLst>
              <a:ext uri="{FF2B5EF4-FFF2-40B4-BE49-F238E27FC236}">
                <a16:creationId xmlns:a16="http://schemas.microsoft.com/office/drawing/2014/main" id="{D41A9E28-AD93-4F99-91EF-957642825B98}"/>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11760" y="1152000"/>
            <a:ext cx="968479" cy="569449"/>
          </a:xfrm>
          <a:prstGeom prst="rect">
            <a:avLst/>
          </a:prstGeom>
        </p:spPr>
      </p:pic>
    </p:spTree>
    <p:extLst>
      <p:ext uri="{BB962C8B-B14F-4D97-AF65-F5344CB8AC3E}">
        <p14:creationId xmlns:p14="http://schemas.microsoft.com/office/powerpoint/2010/main" val="1613982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4000" y="324000"/>
            <a:ext cx="11544000" cy="6209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756000"/>
            <a:ext cx="9525600" cy="482400"/>
          </a:xfrm>
        </p:spPr>
        <p:txBody>
          <a:bodyPr lIns="72000" rIns="0"/>
          <a:lstStyle>
            <a:lvl1pP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332001" y="2412000"/>
            <a:ext cx="9525600" cy="3600000"/>
          </a:xfrm>
        </p:spPr>
        <p:txBody>
          <a:bodyPr/>
          <a:lstStyle>
            <a:lvl1pPr>
              <a:defRPr sz="1450"/>
            </a:lvl1pPr>
            <a:lvl2pPr>
              <a:defRPr sz="1450"/>
            </a:lvl2pPr>
            <a:lvl3pPr>
              <a:defRPr sz="1450"/>
            </a:lvl3pPr>
            <a:lvl4pPr>
              <a:defRPr sz="1450"/>
            </a:lvl4pPr>
            <a:lvl5pPr>
              <a:defRPr sz="14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533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756000"/>
            <a:ext cx="9525600" cy="482400"/>
          </a:xfrm>
        </p:spPr>
        <p:txBody>
          <a:bodyPr lIns="72000" rIns="0"/>
          <a:lstStyle>
            <a:lvl1pP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332001" y="2412000"/>
            <a:ext cx="9525600" cy="3600000"/>
          </a:xfrm>
        </p:spPr>
        <p:txBody>
          <a:bodyPr/>
          <a:lstStyle>
            <a:lvl1pPr>
              <a:defRPr sz="1450"/>
            </a:lvl1pPr>
            <a:lvl2pPr>
              <a:defRPr sz="1450"/>
            </a:lvl2pPr>
            <a:lvl3pPr>
              <a:defRPr sz="1450"/>
            </a:lvl3pPr>
            <a:lvl4pPr>
              <a:defRPr sz="1450"/>
            </a:lvl4pPr>
            <a:lvl5pPr>
              <a:defRPr sz="14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50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item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1224000"/>
            <a:ext cx="9525600" cy="482400"/>
          </a:xfrm>
        </p:spPr>
        <p:txBody>
          <a:bodyPr lIns="0" rIns="0"/>
          <a:lstStyle>
            <a:lvl1pPr algn="ct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521181"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9D90BBE-5CE0-4869-9191-522E599E4582}"/>
              </a:ext>
            </a:extLst>
          </p:cNvPr>
          <p:cNvSpPr>
            <a:spLocks noGrp="1"/>
          </p:cNvSpPr>
          <p:nvPr>
            <p:ph type="body" sz="quarter" idx="13"/>
          </p:nvPr>
        </p:nvSpPr>
        <p:spPr>
          <a:xfrm>
            <a:off x="1331313" y="2052000"/>
            <a:ext cx="9525600" cy="1910083"/>
          </a:xfrm>
        </p:spPr>
        <p:txBody>
          <a:bodyPr anchor="ctr" anchorCtr="0"/>
          <a:lstStyle>
            <a:lvl1pPr algn="ctr">
              <a:defRPr sz="6350" cap="all" baseline="0">
                <a:solidFill>
                  <a:schemeClr val="accent5"/>
                </a:solidFill>
                <a:latin typeface="+mj-lt"/>
              </a:defRPr>
            </a:lvl1pPr>
          </a:lstStyle>
          <a:p>
            <a:pPr lvl="0"/>
            <a:r>
              <a:rPr lang="en-US"/>
              <a:t>Click to edit Master text styles</a:t>
            </a:r>
            <a:endParaRPr lang="en-GB"/>
          </a:p>
        </p:txBody>
      </p:sp>
      <p:sp>
        <p:nvSpPr>
          <p:cNvPr id="13" name="Content Placeholder 2">
            <a:extLst>
              <a:ext uri="{FF2B5EF4-FFF2-40B4-BE49-F238E27FC236}">
                <a16:creationId xmlns:a16="http://schemas.microsoft.com/office/drawing/2014/main" id="{0BD05893-A2E6-4AD8-8880-70AC63AF3C12}"/>
              </a:ext>
            </a:extLst>
          </p:cNvPr>
          <p:cNvSpPr>
            <a:spLocks noGrp="1"/>
          </p:cNvSpPr>
          <p:nvPr>
            <p:ph idx="14"/>
          </p:nvPr>
        </p:nvSpPr>
        <p:spPr>
          <a:xfrm>
            <a:off x="4836000"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3515239B-099E-4A70-BC3A-1C83A2503DA5}"/>
              </a:ext>
            </a:extLst>
          </p:cNvPr>
          <p:cNvSpPr>
            <a:spLocks noGrp="1"/>
          </p:cNvSpPr>
          <p:nvPr>
            <p:ph idx="15"/>
          </p:nvPr>
        </p:nvSpPr>
        <p:spPr>
          <a:xfrm>
            <a:off x="8147733"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D1CA39F8-7E40-4FAF-88C9-01A712EE1305}"/>
              </a:ext>
            </a:extLst>
          </p:cNvPr>
          <p:cNvSpPr>
            <a:spLocks noGrp="1"/>
          </p:cNvSpPr>
          <p:nvPr>
            <p:ph type="body" sz="quarter" idx="16"/>
          </p:nvPr>
        </p:nvSpPr>
        <p:spPr>
          <a:xfrm>
            <a:off x="1521818"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8" name="Text Placeholder 16">
            <a:extLst>
              <a:ext uri="{FF2B5EF4-FFF2-40B4-BE49-F238E27FC236}">
                <a16:creationId xmlns:a16="http://schemas.microsoft.com/office/drawing/2014/main" id="{CB261251-D948-47B2-AF3C-ADB6E55457B5}"/>
              </a:ext>
            </a:extLst>
          </p:cNvPr>
          <p:cNvSpPr>
            <a:spLocks noGrp="1"/>
          </p:cNvSpPr>
          <p:nvPr>
            <p:ph type="body" sz="quarter" idx="17"/>
          </p:nvPr>
        </p:nvSpPr>
        <p:spPr>
          <a:xfrm>
            <a:off x="4834431"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9" name="Text Placeholder 16">
            <a:extLst>
              <a:ext uri="{FF2B5EF4-FFF2-40B4-BE49-F238E27FC236}">
                <a16:creationId xmlns:a16="http://schemas.microsoft.com/office/drawing/2014/main" id="{12623FD5-9EF2-48E7-BFD5-D76CD9BFF581}"/>
              </a:ext>
            </a:extLst>
          </p:cNvPr>
          <p:cNvSpPr>
            <a:spLocks noGrp="1"/>
          </p:cNvSpPr>
          <p:nvPr>
            <p:ph type="body" sz="quarter" idx="18"/>
          </p:nvPr>
        </p:nvSpPr>
        <p:spPr>
          <a:xfrm>
            <a:off x="8147044"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Tree>
    <p:extLst>
      <p:ext uri="{BB962C8B-B14F-4D97-AF65-F5344CB8AC3E}">
        <p14:creationId xmlns:p14="http://schemas.microsoft.com/office/powerpoint/2010/main" val="198713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three ite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4000" y="324000"/>
            <a:ext cx="11544000" cy="621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1224000"/>
            <a:ext cx="9525600" cy="482400"/>
          </a:xfrm>
        </p:spPr>
        <p:txBody>
          <a:bodyPr lIns="0" rIns="0"/>
          <a:lstStyle>
            <a:lvl1pPr algn="ct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521181"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9D90BBE-5CE0-4869-9191-522E599E4582}"/>
              </a:ext>
            </a:extLst>
          </p:cNvPr>
          <p:cNvSpPr>
            <a:spLocks noGrp="1"/>
          </p:cNvSpPr>
          <p:nvPr>
            <p:ph type="body" sz="quarter" idx="13"/>
          </p:nvPr>
        </p:nvSpPr>
        <p:spPr>
          <a:xfrm>
            <a:off x="1331313" y="2052000"/>
            <a:ext cx="9525600" cy="1910083"/>
          </a:xfrm>
        </p:spPr>
        <p:txBody>
          <a:bodyPr anchor="ctr" anchorCtr="0"/>
          <a:lstStyle>
            <a:lvl1pPr algn="ctr">
              <a:defRPr sz="6350" cap="all" baseline="0">
                <a:solidFill>
                  <a:schemeClr val="accent5"/>
                </a:solidFill>
                <a:latin typeface="+mj-lt"/>
              </a:defRPr>
            </a:lvl1pPr>
          </a:lstStyle>
          <a:p>
            <a:pPr lvl="0"/>
            <a:r>
              <a:rPr lang="en-US"/>
              <a:t>Click to edit Master text styles</a:t>
            </a:r>
            <a:endParaRPr lang="en-GB"/>
          </a:p>
        </p:txBody>
      </p:sp>
      <p:sp>
        <p:nvSpPr>
          <p:cNvPr id="13" name="Content Placeholder 2">
            <a:extLst>
              <a:ext uri="{FF2B5EF4-FFF2-40B4-BE49-F238E27FC236}">
                <a16:creationId xmlns:a16="http://schemas.microsoft.com/office/drawing/2014/main" id="{0BD05893-A2E6-4AD8-8880-70AC63AF3C12}"/>
              </a:ext>
            </a:extLst>
          </p:cNvPr>
          <p:cNvSpPr>
            <a:spLocks noGrp="1"/>
          </p:cNvSpPr>
          <p:nvPr>
            <p:ph idx="14"/>
          </p:nvPr>
        </p:nvSpPr>
        <p:spPr>
          <a:xfrm>
            <a:off x="4836000"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3515239B-099E-4A70-BC3A-1C83A2503DA5}"/>
              </a:ext>
            </a:extLst>
          </p:cNvPr>
          <p:cNvSpPr>
            <a:spLocks noGrp="1"/>
          </p:cNvSpPr>
          <p:nvPr>
            <p:ph idx="15"/>
          </p:nvPr>
        </p:nvSpPr>
        <p:spPr>
          <a:xfrm>
            <a:off x="8147733"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D1CA39F8-7E40-4FAF-88C9-01A712EE1305}"/>
              </a:ext>
            </a:extLst>
          </p:cNvPr>
          <p:cNvSpPr>
            <a:spLocks noGrp="1"/>
          </p:cNvSpPr>
          <p:nvPr>
            <p:ph type="body" sz="quarter" idx="16"/>
          </p:nvPr>
        </p:nvSpPr>
        <p:spPr>
          <a:xfrm>
            <a:off x="1521818"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8" name="Text Placeholder 16">
            <a:extLst>
              <a:ext uri="{FF2B5EF4-FFF2-40B4-BE49-F238E27FC236}">
                <a16:creationId xmlns:a16="http://schemas.microsoft.com/office/drawing/2014/main" id="{CB261251-D948-47B2-AF3C-ADB6E55457B5}"/>
              </a:ext>
            </a:extLst>
          </p:cNvPr>
          <p:cNvSpPr>
            <a:spLocks noGrp="1"/>
          </p:cNvSpPr>
          <p:nvPr>
            <p:ph type="body" sz="quarter" idx="17"/>
          </p:nvPr>
        </p:nvSpPr>
        <p:spPr>
          <a:xfrm>
            <a:off x="4834431"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9" name="Text Placeholder 16">
            <a:extLst>
              <a:ext uri="{FF2B5EF4-FFF2-40B4-BE49-F238E27FC236}">
                <a16:creationId xmlns:a16="http://schemas.microsoft.com/office/drawing/2014/main" id="{12623FD5-9EF2-48E7-BFD5-D76CD9BFF581}"/>
              </a:ext>
            </a:extLst>
          </p:cNvPr>
          <p:cNvSpPr>
            <a:spLocks noGrp="1"/>
          </p:cNvSpPr>
          <p:nvPr>
            <p:ph type="body" sz="quarter" idx="18"/>
          </p:nvPr>
        </p:nvSpPr>
        <p:spPr>
          <a:xfrm>
            <a:off x="8147044"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Tree>
    <p:extLst>
      <p:ext uri="{BB962C8B-B14F-4D97-AF65-F5344CB8AC3E}">
        <p14:creationId xmlns:p14="http://schemas.microsoft.com/office/powerpoint/2010/main" val="549519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ite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4000" y="324000"/>
            <a:ext cx="11544000" cy="621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1224000"/>
            <a:ext cx="9525600" cy="482400"/>
          </a:xfrm>
        </p:spPr>
        <p:txBody>
          <a:bodyPr lIns="0" rIns="0"/>
          <a:lstStyle>
            <a:lvl1pPr algn="ct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521181"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9D90BBE-5CE0-4869-9191-522E599E4582}"/>
              </a:ext>
            </a:extLst>
          </p:cNvPr>
          <p:cNvSpPr>
            <a:spLocks noGrp="1"/>
          </p:cNvSpPr>
          <p:nvPr>
            <p:ph type="body" sz="quarter" idx="13"/>
          </p:nvPr>
        </p:nvSpPr>
        <p:spPr>
          <a:xfrm>
            <a:off x="1331313" y="2052000"/>
            <a:ext cx="9525600" cy="1910083"/>
          </a:xfrm>
        </p:spPr>
        <p:txBody>
          <a:bodyPr anchor="ctr" anchorCtr="0"/>
          <a:lstStyle>
            <a:lvl1pPr algn="ctr">
              <a:defRPr sz="6350" cap="all" baseline="0">
                <a:solidFill>
                  <a:schemeClr val="accent5"/>
                </a:solidFill>
                <a:latin typeface="+mj-lt"/>
              </a:defRPr>
            </a:lvl1pPr>
          </a:lstStyle>
          <a:p>
            <a:pPr lvl="0"/>
            <a:r>
              <a:rPr lang="en-US"/>
              <a:t>Click to edit Master text styles</a:t>
            </a:r>
            <a:endParaRPr lang="en-GB"/>
          </a:p>
        </p:txBody>
      </p:sp>
      <p:sp>
        <p:nvSpPr>
          <p:cNvPr id="13" name="Content Placeholder 2">
            <a:extLst>
              <a:ext uri="{FF2B5EF4-FFF2-40B4-BE49-F238E27FC236}">
                <a16:creationId xmlns:a16="http://schemas.microsoft.com/office/drawing/2014/main" id="{0BD05893-A2E6-4AD8-8880-70AC63AF3C12}"/>
              </a:ext>
            </a:extLst>
          </p:cNvPr>
          <p:cNvSpPr>
            <a:spLocks noGrp="1"/>
          </p:cNvSpPr>
          <p:nvPr>
            <p:ph idx="14"/>
          </p:nvPr>
        </p:nvSpPr>
        <p:spPr>
          <a:xfrm>
            <a:off x="4836000"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3515239B-099E-4A70-BC3A-1C83A2503DA5}"/>
              </a:ext>
            </a:extLst>
          </p:cNvPr>
          <p:cNvSpPr>
            <a:spLocks noGrp="1"/>
          </p:cNvSpPr>
          <p:nvPr>
            <p:ph idx="15"/>
          </p:nvPr>
        </p:nvSpPr>
        <p:spPr>
          <a:xfrm>
            <a:off x="8147733"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D1CA39F8-7E40-4FAF-88C9-01A712EE1305}"/>
              </a:ext>
            </a:extLst>
          </p:cNvPr>
          <p:cNvSpPr>
            <a:spLocks noGrp="1"/>
          </p:cNvSpPr>
          <p:nvPr>
            <p:ph type="body" sz="quarter" idx="16"/>
          </p:nvPr>
        </p:nvSpPr>
        <p:spPr>
          <a:xfrm>
            <a:off x="1521818"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8" name="Text Placeholder 16">
            <a:extLst>
              <a:ext uri="{FF2B5EF4-FFF2-40B4-BE49-F238E27FC236}">
                <a16:creationId xmlns:a16="http://schemas.microsoft.com/office/drawing/2014/main" id="{CB261251-D948-47B2-AF3C-ADB6E55457B5}"/>
              </a:ext>
            </a:extLst>
          </p:cNvPr>
          <p:cNvSpPr>
            <a:spLocks noGrp="1"/>
          </p:cNvSpPr>
          <p:nvPr>
            <p:ph type="body" sz="quarter" idx="17"/>
          </p:nvPr>
        </p:nvSpPr>
        <p:spPr>
          <a:xfrm>
            <a:off x="4834431"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9" name="Text Placeholder 16">
            <a:extLst>
              <a:ext uri="{FF2B5EF4-FFF2-40B4-BE49-F238E27FC236}">
                <a16:creationId xmlns:a16="http://schemas.microsoft.com/office/drawing/2014/main" id="{12623FD5-9EF2-48E7-BFD5-D76CD9BFF581}"/>
              </a:ext>
            </a:extLst>
          </p:cNvPr>
          <p:cNvSpPr>
            <a:spLocks noGrp="1"/>
          </p:cNvSpPr>
          <p:nvPr>
            <p:ph type="body" sz="quarter" idx="18"/>
          </p:nvPr>
        </p:nvSpPr>
        <p:spPr>
          <a:xfrm>
            <a:off x="8147044"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Tree>
    <p:extLst>
      <p:ext uri="{BB962C8B-B14F-4D97-AF65-F5344CB8AC3E}">
        <p14:creationId xmlns:p14="http://schemas.microsoft.com/office/powerpoint/2010/main" val="157491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CE51-A6ED-435A-A920-5210D75DAA25}"/>
              </a:ext>
            </a:extLst>
          </p:cNvPr>
          <p:cNvSpPr>
            <a:spLocks noGrp="1"/>
          </p:cNvSpPr>
          <p:nvPr>
            <p:ph type="ctrTitle"/>
          </p:nvPr>
        </p:nvSpPr>
        <p:spPr bwMode="auto">
          <a:xfrm>
            <a:off x="1512000" y="1438635"/>
            <a:ext cx="9144000" cy="1078015"/>
          </a:xfrm>
          <a:solidFill>
            <a:schemeClr val="bg1"/>
          </a:solidFill>
        </p:spPr>
        <p:txBody>
          <a:bodyPr lIns="144000" tIns="180000" rIns="144000" bIns="144000" anchor="t" anchorCtr="0"/>
          <a:lstStyle>
            <a:lvl1pPr algn="l">
              <a:lnSpc>
                <a:spcPct val="80000"/>
              </a:lnSpc>
              <a:defRPr sz="775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58A06A-4A36-4176-8E54-D2AE6902EF5C}"/>
              </a:ext>
            </a:extLst>
          </p:cNvPr>
          <p:cNvSpPr>
            <a:spLocks noGrp="1"/>
          </p:cNvSpPr>
          <p:nvPr>
            <p:ph type="subTitle" idx="1"/>
          </p:nvPr>
        </p:nvSpPr>
        <p:spPr>
          <a:xfrm>
            <a:off x="1512000" y="5928209"/>
            <a:ext cx="9144000" cy="389791"/>
          </a:xfrm>
          <a:solidFill>
            <a:schemeClr val="bg1"/>
          </a:solidFill>
        </p:spPr>
        <p:txBody>
          <a:bodyPr lIns="108000" tIns="72000"/>
          <a:lstStyle>
            <a:lvl1pPr marL="0" indent="0" algn="l">
              <a:buNone/>
              <a:defRPr sz="190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close up of a logo&#10;&#10;Description automatically generated">
            <a:extLst>
              <a:ext uri="{FF2B5EF4-FFF2-40B4-BE49-F238E27FC236}">
                <a16:creationId xmlns:a16="http://schemas.microsoft.com/office/drawing/2014/main" id="{0D494CBC-C4BD-4124-901B-C39920E865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
          <a:stretch/>
        </p:blipFill>
        <p:spPr bwMode="gray">
          <a:xfrm>
            <a:off x="614383" y="540000"/>
            <a:ext cx="897618" cy="900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73E461D-E8BB-462E-9F6C-75CB6B69E1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8000" y="540000"/>
            <a:ext cx="1512000" cy="900944"/>
          </a:xfrm>
          <a:prstGeom prst="rect">
            <a:avLst/>
          </a:prstGeom>
        </p:spPr>
      </p:pic>
    </p:spTree>
    <p:extLst>
      <p:ext uri="{BB962C8B-B14F-4D97-AF65-F5344CB8AC3E}">
        <p14:creationId xmlns:p14="http://schemas.microsoft.com/office/powerpoint/2010/main" val="106247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8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2B718F1-1936-453B-A09F-BB751D6218E0}"/>
              </a:ext>
            </a:extLst>
          </p:cNvPr>
          <p:cNvSpPr>
            <a:spLocks noGrp="1"/>
          </p:cNvSpPr>
          <p:nvPr>
            <p:ph type="pic" sz="quarter" idx="13"/>
          </p:nvPr>
        </p:nvSpPr>
        <p:spPr>
          <a:xfrm>
            <a:off x="324000" y="324000"/>
            <a:ext cx="2808000" cy="2988000"/>
          </a:xfrm>
        </p:spPr>
        <p:txBody>
          <a:bodyPr/>
          <a:lstStyle>
            <a:lvl1pPr>
              <a:defRPr sz="1400"/>
            </a:lvl1pPr>
          </a:lstStyle>
          <a:p>
            <a:endParaRPr lang="en-GB"/>
          </a:p>
        </p:txBody>
      </p:sp>
      <p:sp>
        <p:nvSpPr>
          <p:cNvPr id="10" name="Picture Placeholder 8">
            <a:extLst>
              <a:ext uri="{FF2B5EF4-FFF2-40B4-BE49-F238E27FC236}">
                <a16:creationId xmlns:a16="http://schemas.microsoft.com/office/drawing/2014/main" id="{73FFC8E0-6EF1-4CF1-9309-B4686336DE83}"/>
              </a:ext>
            </a:extLst>
          </p:cNvPr>
          <p:cNvSpPr>
            <a:spLocks noGrp="1"/>
          </p:cNvSpPr>
          <p:nvPr>
            <p:ph type="pic" sz="quarter" idx="14"/>
          </p:nvPr>
        </p:nvSpPr>
        <p:spPr>
          <a:xfrm>
            <a:off x="3236000" y="324000"/>
            <a:ext cx="2808000" cy="2988000"/>
          </a:xfrm>
        </p:spPr>
        <p:txBody>
          <a:bodyPr/>
          <a:lstStyle>
            <a:lvl1pPr>
              <a:defRPr sz="1400"/>
            </a:lvl1pPr>
          </a:lstStyle>
          <a:p>
            <a:endParaRPr lang="en-GB"/>
          </a:p>
        </p:txBody>
      </p:sp>
      <p:sp>
        <p:nvSpPr>
          <p:cNvPr id="11" name="Picture Placeholder 8">
            <a:extLst>
              <a:ext uri="{FF2B5EF4-FFF2-40B4-BE49-F238E27FC236}">
                <a16:creationId xmlns:a16="http://schemas.microsoft.com/office/drawing/2014/main" id="{BD829DA8-ED74-423F-9A73-5546E35773B8}"/>
              </a:ext>
            </a:extLst>
          </p:cNvPr>
          <p:cNvSpPr>
            <a:spLocks noGrp="1"/>
          </p:cNvSpPr>
          <p:nvPr>
            <p:ph type="pic" sz="quarter" idx="15"/>
          </p:nvPr>
        </p:nvSpPr>
        <p:spPr>
          <a:xfrm>
            <a:off x="6148000" y="324000"/>
            <a:ext cx="2808000" cy="2988000"/>
          </a:xfrm>
        </p:spPr>
        <p:txBody>
          <a:bodyPr/>
          <a:lstStyle>
            <a:lvl1pPr>
              <a:defRPr sz="1400"/>
            </a:lvl1pPr>
          </a:lstStyle>
          <a:p>
            <a:endParaRPr lang="en-GB"/>
          </a:p>
        </p:txBody>
      </p:sp>
      <p:sp>
        <p:nvSpPr>
          <p:cNvPr id="12" name="Picture Placeholder 8">
            <a:extLst>
              <a:ext uri="{FF2B5EF4-FFF2-40B4-BE49-F238E27FC236}">
                <a16:creationId xmlns:a16="http://schemas.microsoft.com/office/drawing/2014/main" id="{983877AF-9035-48A9-AA46-6939B5E9B71A}"/>
              </a:ext>
            </a:extLst>
          </p:cNvPr>
          <p:cNvSpPr>
            <a:spLocks noGrp="1"/>
          </p:cNvSpPr>
          <p:nvPr>
            <p:ph type="pic" sz="quarter" idx="16"/>
          </p:nvPr>
        </p:nvSpPr>
        <p:spPr>
          <a:xfrm>
            <a:off x="9060000" y="324000"/>
            <a:ext cx="2808000" cy="2988000"/>
          </a:xfrm>
        </p:spPr>
        <p:txBody>
          <a:bodyPr/>
          <a:lstStyle>
            <a:lvl1pPr>
              <a:defRPr sz="1400"/>
            </a:lvl1pPr>
          </a:lstStyle>
          <a:p>
            <a:endParaRPr lang="en-GB"/>
          </a:p>
        </p:txBody>
      </p:sp>
      <p:sp>
        <p:nvSpPr>
          <p:cNvPr id="17" name="Picture Placeholder 8">
            <a:extLst>
              <a:ext uri="{FF2B5EF4-FFF2-40B4-BE49-F238E27FC236}">
                <a16:creationId xmlns:a16="http://schemas.microsoft.com/office/drawing/2014/main" id="{7BB2F0E5-A1E1-4461-8C6F-733C6D0356CC}"/>
              </a:ext>
            </a:extLst>
          </p:cNvPr>
          <p:cNvSpPr>
            <a:spLocks noGrp="1"/>
          </p:cNvSpPr>
          <p:nvPr>
            <p:ph type="pic" sz="quarter" idx="17"/>
          </p:nvPr>
        </p:nvSpPr>
        <p:spPr>
          <a:xfrm>
            <a:off x="324000" y="3420000"/>
            <a:ext cx="2808000" cy="2988000"/>
          </a:xfrm>
        </p:spPr>
        <p:txBody>
          <a:bodyPr/>
          <a:lstStyle>
            <a:lvl1pPr>
              <a:defRPr sz="1400"/>
            </a:lvl1pPr>
          </a:lstStyle>
          <a:p>
            <a:endParaRPr lang="en-GB"/>
          </a:p>
        </p:txBody>
      </p:sp>
      <p:sp>
        <p:nvSpPr>
          <p:cNvPr id="18" name="Picture Placeholder 8">
            <a:extLst>
              <a:ext uri="{FF2B5EF4-FFF2-40B4-BE49-F238E27FC236}">
                <a16:creationId xmlns:a16="http://schemas.microsoft.com/office/drawing/2014/main" id="{1631B38B-25A8-4793-B470-14988DEF3E6A}"/>
              </a:ext>
            </a:extLst>
          </p:cNvPr>
          <p:cNvSpPr>
            <a:spLocks noGrp="1"/>
          </p:cNvSpPr>
          <p:nvPr>
            <p:ph type="pic" sz="quarter" idx="18"/>
          </p:nvPr>
        </p:nvSpPr>
        <p:spPr>
          <a:xfrm>
            <a:off x="3236000" y="3420000"/>
            <a:ext cx="2808000" cy="2988000"/>
          </a:xfrm>
        </p:spPr>
        <p:txBody>
          <a:bodyPr/>
          <a:lstStyle>
            <a:lvl1pPr>
              <a:defRPr sz="1400"/>
            </a:lvl1pPr>
          </a:lstStyle>
          <a:p>
            <a:endParaRPr lang="en-GB"/>
          </a:p>
        </p:txBody>
      </p:sp>
      <p:sp>
        <p:nvSpPr>
          <p:cNvPr id="19" name="Picture Placeholder 8">
            <a:extLst>
              <a:ext uri="{FF2B5EF4-FFF2-40B4-BE49-F238E27FC236}">
                <a16:creationId xmlns:a16="http://schemas.microsoft.com/office/drawing/2014/main" id="{57FF9222-5E77-424B-8130-120C23383001}"/>
              </a:ext>
            </a:extLst>
          </p:cNvPr>
          <p:cNvSpPr>
            <a:spLocks noGrp="1"/>
          </p:cNvSpPr>
          <p:nvPr>
            <p:ph type="pic" sz="quarter" idx="19"/>
          </p:nvPr>
        </p:nvSpPr>
        <p:spPr>
          <a:xfrm>
            <a:off x="6148000" y="3420000"/>
            <a:ext cx="2808000" cy="2988000"/>
          </a:xfrm>
        </p:spPr>
        <p:txBody>
          <a:bodyPr/>
          <a:lstStyle>
            <a:lvl1pPr>
              <a:defRPr sz="1400"/>
            </a:lvl1pPr>
          </a:lstStyle>
          <a:p>
            <a:endParaRPr lang="en-GB"/>
          </a:p>
        </p:txBody>
      </p:sp>
      <p:sp>
        <p:nvSpPr>
          <p:cNvPr id="20" name="Picture Placeholder 8">
            <a:extLst>
              <a:ext uri="{FF2B5EF4-FFF2-40B4-BE49-F238E27FC236}">
                <a16:creationId xmlns:a16="http://schemas.microsoft.com/office/drawing/2014/main" id="{2CFE8979-D0FC-4CD0-A4F0-53FA919A2073}"/>
              </a:ext>
            </a:extLst>
          </p:cNvPr>
          <p:cNvSpPr>
            <a:spLocks noGrp="1"/>
          </p:cNvSpPr>
          <p:nvPr>
            <p:ph type="pic" sz="quarter" idx="20"/>
          </p:nvPr>
        </p:nvSpPr>
        <p:spPr>
          <a:xfrm>
            <a:off x="9060000" y="3420000"/>
            <a:ext cx="2808000" cy="2988000"/>
          </a:xfrm>
        </p:spPr>
        <p:txBody>
          <a:bodyPr/>
          <a:lstStyle>
            <a:lvl1pPr>
              <a:defRPr sz="1400"/>
            </a:lvl1pPr>
          </a:lstStyle>
          <a:p>
            <a:endParaRPr lang="en-GB"/>
          </a:p>
        </p:txBody>
      </p:sp>
      <p:sp>
        <p:nvSpPr>
          <p:cNvPr id="21" name="Title 1">
            <a:extLst>
              <a:ext uri="{FF2B5EF4-FFF2-40B4-BE49-F238E27FC236}">
                <a16:creationId xmlns:a16="http://schemas.microsoft.com/office/drawing/2014/main" id="{3AA6C13A-EFA5-4C9B-9554-1FF765635E7E}"/>
              </a:ext>
            </a:extLst>
          </p:cNvPr>
          <p:cNvSpPr>
            <a:spLocks noGrp="1"/>
          </p:cNvSpPr>
          <p:nvPr>
            <p:ph type="title" hasCustomPrompt="1"/>
          </p:nvPr>
        </p:nvSpPr>
        <p:spPr>
          <a:xfrm>
            <a:off x="1333200" y="2657084"/>
            <a:ext cx="9525600" cy="1408891"/>
          </a:xfrm>
          <a:solidFill>
            <a:schemeClr val="accent3"/>
          </a:solidFill>
          <a:ln w="101600">
            <a:solidFill>
              <a:schemeClr val="bg1"/>
            </a:solidFill>
            <a:miter lim="800000"/>
          </a:ln>
        </p:spPr>
        <p:txBody>
          <a:bodyPr tIns="180000" rIns="0" anchor="ctr" anchorCtr="0"/>
          <a:lstStyle>
            <a:lvl1pPr algn="ctr">
              <a:defRPr sz="9500"/>
            </a:lvl1pPr>
          </a:lstStyle>
          <a:p>
            <a:r>
              <a:rPr lang="en-US"/>
              <a:t>title</a:t>
            </a:r>
            <a:endParaRPr lang="en-GB"/>
          </a:p>
        </p:txBody>
      </p:sp>
      <p:sp>
        <p:nvSpPr>
          <p:cNvPr id="22" name="Text Placeholder 16">
            <a:extLst>
              <a:ext uri="{FF2B5EF4-FFF2-40B4-BE49-F238E27FC236}">
                <a16:creationId xmlns:a16="http://schemas.microsoft.com/office/drawing/2014/main" id="{B4F2EAB9-D1A7-4B6E-B93A-A5602A95BCED}"/>
              </a:ext>
            </a:extLst>
          </p:cNvPr>
          <p:cNvSpPr>
            <a:spLocks noGrp="1"/>
          </p:cNvSpPr>
          <p:nvPr>
            <p:ph type="body" sz="quarter" idx="21" hasCustomPrompt="1"/>
          </p:nvPr>
        </p:nvSpPr>
        <p:spPr>
          <a:xfrm>
            <a:off x="909835" y="1018250"/>
            <a:ext cx="1636329" cy="291600"/>
          </a:xfrm>
          <a:solidFill>
            <a:schemeClr val="tx1"/>
          </a:solidFill>
        </p:spPr>
        <p:txBody>
          <a:bodyPr lIns="0" tIns="36000"/>
          <a:lstStyle>
            <a:lvl1pPr algn="ctr">
              <a:defRPr sz="1850" cap="all" baseline="0">
                <a:solidFill>
                  <a:schemeClr val="bg1"/>
                </a:solidFill>
                <a:latin typeface="+mj-lt"/>
              </a:defRPr>
            </a:lvl1pPr>
          </a:lstStyle>
          <a:p>
            <a:pPr lvl="0"/>
            <a:r>
              <a:rPr lang="en-US"/>
              <a:t>Subject</a:t>
            </a:r>
            <a:endParaRPr lang="en-GB"/>
          </a:p>
        </p:txBody>
      </p:sp>
    </p:spTree>
    <p:extLst>
      <p:ext uri="{BB962C8B-B14F-4D97-AF65-F5344CB8AC3E}">
        <p14:creationId xmlns:p14="http://schemas.microsoft.com/office/powerpoint/2010/main" val="3075158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8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258DDE-6E98-427F-827A-6F834095462B}"/>
              </a:ext>
            </a:extLst>
          </p:cNvPr>
          <p:cNvSpPr>
            <a:spLocks noGrp="1"/>
          </p:cNvSpPr>
          <p:nvPr>
            <p:ph type="dt" sz="half" idx="10"/>
          </p:nvPr>
        </p:nvSpPr>
        <p:spPr>
          <a:xfrm>
            <a:off x="9720000" y="6538914"/>
            <a:ext cx="1800000" cy="158400"/>
          </a:xfrm>
          <a:prstGeom prst="rect">
            <a:avLst/>
          </a:prstGeom>
        </p:spPr>
        <p:txBody>
          <a:bodyPr/>
          <a:lstStyle>
            <a:lvl1pPr>
              <a:defRPr>
                <a:solidFill>
                  <a:schemeClr val="bg1"/>
                </a:solidFill>
              </a:defRPr>
            </a:lvl1pPr>
          </a:lstStyle>
          <a:p>
            <a:fld id="{85EAF8C5-3DA5-42FF-BF3F-6F160B100432}" type="datetime1">
              <a:rPr lang="en-GB" smtClean="0"/>
              <a:t>12/10/2023</a:t>
            </a:fld>
            <a:endParaRPr lang="en-GB"/>
          </a:p>
        </p:txBody>
      </p:sp>
      <p:sp>
        <p:nvSpPr>
          <p:cNvPr id="9" name="Picture Placeholder 8">
            <a:extLst>
              <a:ext uri="{FF2B5EF4-FFF2-40B4-BE49-F238E27FC236}">
                <a16:creationId xmlns:a16="http://schemas.microsoft.com/office/drawing/2014/main" id="{D2B718F1-1936-453B-A09F-BB751D6218E0}"/>
              </a:ext>
            </a:extLst>
          </p:cNvPr>
          <p:cNvSpPr>
            <a:spLocks noGrp="1"/>
          </p:cNvSpPr>
          <p:nvPr>
            <p:ph type="pic" sz="quarter" idx="13"/>
          </p:nvPr>
        </p:nvSpPr>
        <p:spPr>
          <a:xfrm>
            <a:off x="324000" y="324000"/>
            <a:ext cx="2808000" cy="2988000"/>
          </a:xfrm>
        </p:spPr>
        <p:txBody>
          <a:bodyPr/>
          <a:lstStyle>
            <a:lvl1pPr>
              <a:defRPr sz="1400"/>
            </a:lvl1pPr>
          </a:lstStyle>
          <a:p>
            <a:endParaRPr lang="en-GB"/>
          </a:p>
        </p:txBody>
      </p:sp>
      <p:sp>
        <p:nvSpPr>
          <p:cNvPr id="10" name="Picture Placeholder 8">
            <a:extLst>
              <a:ext uri="{FF2B5EF4-FFF2-40B4-BE49-F238E27FC236}">
                <a16:creationId xmlns:a16="http://schemas.microsoft.com/office/drawing/2014/main" id="{73FFC8E0-6EF1-4CF1-9309-B4686336DE83}"/>
              </a:ext>
            </a:extLst>
          </p:cNvPr>
          <p:cNvSpPr>
            <a:spLocks noGrp="1"/>
          </p:cNvSpPr>
          <p:nvPr>
            <p:ph type="pic" sz="quarter" idx="14"/>
          </p:nvPr>
        </p:nvSpPr>
        <p:spPr>
          <a:xfrm>
            <a:off x="3236000" y="324000"/>
            <a:ext cx="2808000" cy="2988000"/>
          </a:xfrm>
        </p:spPr>
        <p:txBody>
          <a:bodyPr/>
          <a:lstStyle>
            <a:lvl1pPr>
              <a:defRPr sz="1400"/>
            </a:lvl1pPr>
          </a:lstStyle>
          <a:p>
            <a:endParaRPr lang="en-GB"/>
          </a:p>
        </p:txBody>
      </p:sp>
      <p:sp>
        <p:nvSpPr>
          <p:cNvPr id="11" name="Picture Placeholder 8">
            <a:extLst>
              <a:ext uri="{FF2B5EF4-FFF2-40B4-BE49-F238E27FC236}">
                <a16:creationId xmlns:a16="http://schemas.microsoft.com/office/drawing/2014/main" id="{BD829DA8-ED74-423F-9A73-5546E35773B8}"/>
              </a:ext>
            </a:extLst>
          </p:cNvPr>
          <p:cNvSpPr>
            <a:spLocks noGrp="1"/>
          </p:cNvSpPr>
          <p:nvPr>
            <p:ph type="pic" sz="quarter" idx="15"/>
          </p:nvPr>
        </p:nvSpPr>
        <p:spPr>
          <a:xfrm>
            <a:off x="6148000" y="324000"/>
            <a:ext cx="2808000" cy="2988000"/>
          </a:xfrm>
        </p:spPr>
        <p:txBody>
          <a:bodyPr/>
          <a:lstStyle>
            <a:lvl1pPr>
              <a:defRPr sz="1400"/>
            </a:lvl1pPr>
          </a:lstStyle>
          <a:p>
            <a:endParaRPr lang="en-GB"/>
          </a:p>
        </p:txBody>
      </p:sp>
      <p:sp>
        <p:nvSpPr>
          <p:cNvPr id="12" name="Picture Placeholder 8">
            <a:extLst>
              <a:ext uri="{FF2B5EF4-FFF2-40B4-BE49-F238E27FC236}">
                <a16:creationId xmlns:a16="http://schemas.microsoft.com/office/drawing/2014/main" id="{983877AF-9035-48A9-AA46-6939B5E9B71A}"/>
              </a:ext>
            </a:extLst>
          </p:cNvPr>
          <p:cNvSpPr>
            <a:spLocks noGrp="1"/>
          </p:cNvSpPr>
          <p:nvPr>
            <p:ph type="pic" sz="quarter" idx="16"/>
          </p:nvPr>
        </p:nvSpPr>
        <p:spPr>
          <a:xfrm>
            <a:off x="9060000" y="324000"/>
            <a:ext cx="2808000" cy="2988000"/>
          </a:xfrm>
        </p:spPr>
        <p:txBody>
          <a:bodyPr/>
          <a:lstStyle>
            <a:lvl1pPr>
              <a:defRPr sz="1400"/>
            </a:lvl1pPr>
          </a:lstStyle>
          <a:p>
            <a:endParaRPr lang="en-GB"/>
          </a:p>
        </p:txBody>
      </p:sp>
      <p:sp>
        <p:nvSpPr>
          <p:cNvPr id="17" name="Picture Placeholder 8">
            <a:extLst>
              <a:ext uri="{FF2B5EF4-FFF2-40B4-BE49-F238E27FC236}">
                <a16:creationId xmlns:a16="http://schemas.microsoft.com/office/drawing/2014/main" id="{7BB2F0E5-A1E1-4461-8C6F-733C6D0356CC}"/>
              </a:ext>
            </a:extLst>
          </p:cNvPr>
          <p:cNvSpPr>
            <a:spLocks noGrp="1"/>
          </p:cNvSpPr>
          <p:nvPr>
            <p:ph type="pic" sz="quarter" idx="17"/>
          </p:nvPr>
        </p:nvSpPr>
        <p:spPr>
          <a:xfrm>
            <a:off x="324000" y="3420000"/>
            <a:ext cx="2808000" cy="2988000"/>
          </a:xfrm>
        </p:spPr>
        <p:txBody>
          <a:bodyPr/>
          <a:lstStyle>
            <a:lvl1pPr>
              <a:defRPr sz="1400"/>
            </a:lvl1pPr>
          </a:lstStyle>
          <a:p>
            <a:endParaRPr lang="en-GB"/>
          </a:p>
        </p:txBody>
      </p:sp>
      <p:sp>
        <p:nvSpPr>
          <p:cNvPr id="18" name="Picture Placeholder 8">
            <a:extLst>
              <a:ext uri="{FF2B5EF4-FFF2-40B4-BE49-F238E27FC236}">
                <a16:creationId xmlns:a16="http://schemas.microsoft.com/office/drawing/2014/main" id="{1631B38B-25A8-4793-B470-14988DEF3E6A}"/>
              </a:ext>
            </a:extLst>
          </p:cNvPr>
          <p:cNvSpPr>
            <a:spLocks noGrp="1"/>
          </p:cNvSpPr>
          <p:nvPr>
            <p:ph type="pic" sz="quarter" idx="18"/>
          </p:nvPr>
        </p:nvSpPr>
        <p:spPr>
          <a:xfrm>
            <a:off x="3236000" y="3420000"/>
            <a:ext cx="2808000" cy="2988000"/>
          </a:xfrm>
        </p:spPr>
        <p:txBody>
          <a:bodyPr/>
          <a:lstStyle>
            <a:lvl1pPr>
              <a:defRPr sz="1400"/>
            </a:lvl1pPr>
          </a:lstStyle>
          <a:p>
            <a:endParaRPr lang="en-GB"/>
          </a:p>
        </p:txBody>
      </p:sp>
      <p:sp>
        <p:nvSpPr>
          <p:cNvPr id="19" name="Picture Placeholder 8">
            <a:extLst>
              <a:ext uri="{FF2B5EF4-FFF2-40B4-BE49-F238E27FC236}">
                <a16:creationId xmlns:a16="http://schemas.microsoft.com/office/drawing/2014/main" id="{57FF9222-5E77-424B-8130-120C23383001}"/>
              </a:ext>
            </a:extLst>
          </p:cNvPr>
          <p:cNvSpPr>
            <a:spLocks noGrp="1"/>
          </p:cNvSpPr>
          <p:nvPr>
            <p:ph type="pic" sz="quarter" idx="19"/>
          </p:nvPr>
        </p:nvSpPr>
        <p:spPr>
          <a:xfrm>
            <a:off x="6148000" y="3420000"/>
            <a:ext cx="2808000" cy="2988000"/>
          </a:xfrm>
        </p:spPr>
        <p:txBody>
          <a:bodyPr/>
          <a:lstStyle>
            <a:lvl1pPr>
              <a:defRPr sz="1400"/>
            </a:lvl1pPr>
          </a:lstStyle>
          <a:p>
            <a:endParaRPr lang="en-GB"/>
          </a:p>
        </p:txBody>
      </p:sp>
      <p:sp>
        <p:nvSpPr>
          <p:cNvPr id="20" name="Picture Placeholder 8">
            <a:extLst>
              <a:ext uri="{FF2B5EF4-FFF2-40B4-BE49-F238E27FC236}">
                <a16:creationId xmlns:a16="http://schemas.microsoft.com/office/drawing/2014/main" id="{2CFE8979-D0FC-4CD0-A4F0-53FA919A2073}"/>
              </a:ext>
            </a:extLst>
          </p:cNvPr>
          <p:cNvSpPr>
            <a:spLocks noGrp="1"/>
          </p:cNvSpPr>
          <p:nvPr>
            <p:ph type="pic" sz="quarter" idx="20"/>
          </p:nvPr>
        </p:nvSpPr>
        <p:spPr>
          <a:xfrm>
            <a:off x="9060000" y="3420000"/>
            <a:ext cx="2808000" cy="2988000"/>
          </a:xfrm>
        </p:spPr>
        <p:txBody>
          <a:bodyPr/>
          <a:lstStyle>
            <a:lvl1pPr>
              <a:defRPr sz="1400"/>
            </a:lvl1pPr>
          </a:lstStyle>
          <a:p>
            <a:endParaRPr lang="en-GB"/>
          </a:p>
        </p:txBody>
      </p:sp>
      <p:sp>
        <p:nvSpPr>
          <p:cNvPr id="21" name="Title 1">
            <a:extLst>
              <a:ext uri="{FF2B5EF4-FFF2-40B4-BE49-F238E27FC236}">
                <a16:creationId xmlns:a16="http://schemas.microsoft.com/office/drawing/2014/main" id="{3AA6C13A-EFA5-4C9B-9554-1FF765635E7E}"/>
              </a:ext>
            </a:extLst>
          </p:cNvPr>
          <p:cNvSpPr>
            <a:spLocks noGrp="1"/>
          </p:cNvSpPr>
          <p:nvPr>
            <p:ph type="title" hasCustomPrompt="1"/>
          </p:nvPr>
        </p:nvSpPr>
        <p:spPr>
          <a:xfrm>
            <a:off x="1333200" y="2657084"/>
            <a:ext cx="9525600" cy="1408891"/>
          </a:xfrm>
          <a:solidFill>
            <a:schemeClr val="accent3"/>
          </a:solidFill>
          <a:ln w="101600">
            <a:solidFill>
              <a:schemeClr val="bg1"/>
            </a:solidFill>
            <a:miter lim="800000"/>
          </a:ln>
        </p:spPr>
        <p:txBody>
          <a:bodyPr tIns="180000" rIns="0" anchor="ctr" anchorCtr="0"/>
          <a:lstStyle>
            <a:lvl1pPr algn="ctr">
              <a:defRPr sz="9500"/>
            </a:lvl1pPr>
          </a:lstStyle>
          <a:p>
            <a:r>
              <a:rPr lang="en-US"/>
              <a:t>title</a:t>
            </a:r>
            <a:endParaRPr lang="en-GB"/>
          </a:p>
        </p:txBody>
      </p:sp>
      <p:sp>
        <p:nvSpPr>
          <p:cNvPr id="22" name="Text Placeholder 16">
            <a:extLst>
              <a:ext uri="{FF2B5EF4-FFF2-40B4-BE49-F238E27FC236}">
                <a16:creationId xmlns:a16="http://schemas.microsoft.com/office/drawing/2014/main" id="{B4F2EAB9-D1A7-4B6E-B93A-A5602A95BCED}"/>
              </a:ext>
            </a:extLst>
          </p:cNvPr>
          <p:cNvSpPr>
            <a:spLocks noGrp="1"/>
          </p:cNvSpPr>
          <p:nvPr>
            <p:ph type="body" sz="quarter" idx="21" hasCustomPrompt="1"/>
          </p:nvPr>
        </p:nvSpPr>
        <p:spPr>
          <a:xfrm>
            <a:off x="909835" y="1018250"/>
            <a:ext cx="1636329" cy="291600"/>
          </a:xfrm>
          <a:solidFill>
            <a:schemeClr val="tx1"/>
          </a:solidFill>
        </p:spPr>
        <p:txBody>
          <a:bodyPr lIns="0" tIns="36000"/>
          <a:lstStyle>
            <a:lvl1pPr algn="ctr">
              <a:defRPr sz="1850" cap="all" baseline="0">
                <a:solidFill>
                  <a:schemeClr val="bg1"/>
                </a:solidFill>
                <a:latin typeface="+mj-lt"/>
              </a:defRPr>
            </a:lvl1pPr>
          </a:lstStyle>
          <a:p>
            <a:pPr lvl="0"/>
            <a:r>
              <a:rPr lang="en-US"/>
              <a:t>Subject</a:t>
            </a:r>
            <a:endParaRPr lang="en-GB"/>
          </a:p>
        </p:txBody>
      </p:sp>
    </p:spTree>
    <p:extLst>
      <p:ext uri="{BB962C8B-B14F-4D97-AF65-F5344CB8AC3E}">
        <p14:creationId xmlns:p14="http://schemas.microsoft.com/office/powerpoint/2010/main" val="307515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12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2B718F1-1936-453B-A09F-BB751D6218E0}"/>
              </a:ext>
            </a:extLst>
          </p:cNvPr>
          <p:cNvSpPr>
            <a:spLocks noGrp="1"/>
          </p:cNvSpPr>
          <p:nvPr>
            <p:ph type="pic" sz="quarter" idx="13"/>
          </p:nvPr>
        </p:nvSpPr>
        <p:spPr>
          <a:xfrm>
            <a:off x="324000" y="324000"/>
            <a:ext cx="1854000" cy="3006000"/>
          </a:xfrm>
        </p:spPr>
        <p:txBody>
          <a:bodyPr/>
          <a:lstStyle>
            <a:lvl1pPr>
              <a:defRPr sz="1400"/>
            </a:lvl1pPr>
          </a:lstStyle>
          <a:p>
            <a:endParaRPr lang="en-GB"/>
          </a:p>
        </p:txBody>
      </p:sp>
      <p:sp>
        <p:nvSpPr>
          <p:cNvPr id="10" name="Picture Placeholder 8">
            <a:extLst>
              <a:ext uri="{FF2B5EF4-FFF2-40B4-BE49-F238E27FC236}">
                <a16:creationId xmlns:a16="http://schemas.microsoft.com/office/drawing/2014/main" id="{73FFC8E0-6EF1-4CF1-9309-B4686336DE83}"/>
              </a:ext>
            </a:extLst>
          </p:cNvPr>
          <p:cNvSpPr>
            <a:spLocks noGrp="1"/>
          </p:cNvSpPr>
          <p:nvPr>
            <p:ph type="pic" sz="quarter" idx="14"/>
          </p:nvPr>
        </p:nvSpPr>
        <p:spPr>
          <a:xfrm>
            <a:off x="2262000" y="324000"/>
            <a:ext cx="1854000" cy="3006000"/>
          </a:xfrm>
        </p:spPr>
        <p:txBody>
          <a:bodyPr/>
          <a:lstStyle>
            <a:lvl1pPr>
              <a:defRPr sz="1400"/>
            </a:lvl1pPr>
          </a:lstStyle>
          <a:p>
            <a:endParaRPr lang="en-GB"/>
          </a:p>
        </p:txBody>
      </p:sp>
      <p:sp>
        <p:nvSpPr>
          <p:cNvPr id="11" name="Picture Placeholder 8">
            <a:extLst>
              <a:ext uri="{FF2B5EF4-FFF2-40B4-BE49-F238E27FC236}">
                <a16:creationId xmlns:a16="http://schemas.microsoft.com/office/drawing/2014/main" id="{BD829DA8-ED74-423F-9A73-5546E35773B8}"/>
              </a:ext>
            </a:extLst>
          </p:cNvPr>
          <p:cNvSpPr>
            <a:spLocks noGrp="1"/>
          </p:cNvSpPr>
          <p:nvPr>
            <p:ph type="pic" sz="quarter" idx="15"/>
          </p:nvPr>
        </p:nvSpPr>
        <p:spPr>
          <a:xfrm>
            <a:off x="6138000" y="324000"/>
            <a:ext cx="1854000" cy="3006000"/>
          </a:xfrm>
        </p:spPr>
        <p:txBody>
          <a:bodyPr/>
          <a:lstStyle>
            <a:lvl1pPr>
              <a:defRPr sz="1400"/>
            </a:lvl1pPr>
          </a:lstStyle>
          <a:p>
            <a:endParaRPr lang="en-GB"/>
          </a:p>
        </p:txBody>
      </p:sp>
      <p:sp>
        <p:nvSpPr>
          <p:cNvPr id="12" name="Picture Placeholder 8">
            <a:extLst>
              <a:ext uri="{FF2B5EF4-FFF2-40B4-BE49-F238E27FC236}">
                <a16:creationId xmlns:a16="http://schemas.microsoft.com/office/drawing/2014/main" id="{983877AF-9035-48A9-AA46-6939B5E9B71A}"/>
              </a:ext>
            </a:extLst>
          </p:cNvPr>
          <p:cNvSpPr>
            <a:spLocks noGrp="1"/>
          </p:cNvSpPr>
          <p:nvPr>
            <p:ph type="pic" sz="quarter" idx="16"/>
          </p:nvPr>
        </p:nvSpPr>
        <p:spPr>
          <a:xfrm>
            <a:off x="10014000" y="324000"/>
            <a:ext cx="1854000" cy="3006000"/>
          </a:xfrm>
        </p:spPr>
        <p:txBody>
          <a:bodyPr/>
          <a:lstStyle>
            <a:lvl1pPr>
              <a:defRPr sz="1400"/>
            </a:lvl1pPr>
          </a:lstStyle>
          <a:p>
            <a:endParaRPr lang="en-GB"/>
          </a:p>
        </p:txBody>
      </p:sp>
      <p:sp>
        <p:nvSpPr>
          <p:cNvPr id="16" name="Picture Placeholder 8">
            <a:extLst>
              <a:ext uri="{FF2B5EF4-FFF2-40B4-BE49-F238E27FC236}">
                <a16:creationId xmlns:a16="http://schemas.microsoft.com/office/drawing/2014/main" id="{87822708-CD70-4255-BF61-ABFF7D686CED}"/>
              </a:ext>
            </a:extLst>
          </p:cNvPr>
          <p:cNvSpPr>
            <a:spLocks noGrp="1"/>
          </p:cNvSpPr>
          <p:nvPr>
            <p:ph type="pic" sz="quarter" idx="22"/>
          </p:nvPr>
        </p:nvSpPr>
        <p:spPr>
          <a:xfrm>
            <a:off x="8076000" y="324000"/>
            <a:ext cx="1854000" cy="3006000"/>
          </a:xfrm>
        </p:spPr>
        <p:txBody>
          <a:bodyPr/>
          <a:lstStyle>
            <a:lvl1pPr>
              <a:defRPr sz="1400"/>
            </a:lvl1pPr>
          </a:lstStyle>
          <a:p>
            <a:endParaRPr lang="en-GB"/>
          </a:p>
        </p:txBody>
      </p:sp>
      <p:sp>
        <p:nvSpPr>
          <p:cNvPr id="23" name="Picture Placeholder 8">
            <a:extLst>
              <a:ext uri="{FF2B5EF4-FFF2-40B4-BE49-F238E27FC236}">
                <a16:creationId xmlns:a16="http://schemas.microsoft.com/office/drawing/2014/main" id="{73070C44-E0FF-44B2-9FDD-BDA50F818961}"/>
              </a:ext>
            </a:extLst>
          </p:cNvPr>
          <p:cNvSpPr>
            <a:spLocks noGrp="1"/>
          </p:cNvSpPr>
          <p:nvPr>
            <p:ph type="pic" sz="quarter" idx="23"/>
          </p:nvPr>
        </p:nvSpPr>
        <p:spPr>
          <a:xfrm>
            <a:off x="4200000" y="324000"/>
            <a:ext cx="1854000" cy="3006000"/>
          </a:xfrm>
        </p:spPr>
        <p:txBody>
          <a:bodyPr/>
          <a:lstStyle>
            <a:lvl1pPr>
              <a:defRPr sz="1400"/>
            </a:lvl1pPr>
          </a:lstStyle>
          <a:p>
            <a:endParaRPr lang="en-GB"/>
          </a:p>
        </p:txBody>
      </p:sp>
      <p:sp>
        <p:nvSpPr>
          <p:cNvPr id="24" name="Picture Placeholder 8">
            <a:extLst>
              <a:ext uri="{FF2B5EF4-FFF2-40B4-BE49-F238E27FC236}">
                <a16:creationId xmlns:a16="http://schemas.microsoft.com/office/drawing/2014/main" id="{6E42E59D-48D4-48B8-AA77-795174343F8B}"/>
              </a:ext>
            </a:extLst>
          </p:cNvPr>
          <p:cNvSpPr>
            <a:spLocks noGrp="1"/>
          </p:cNvSpPr>
          <p:nvPr>
            <p:ph type="pic" sz="quarter" idx="24"/>
          </p:nvPr>
        </p:nvSpPr>
        <p:spPr>
          <a:xfrm>
            <a:off x="324000" y="3411059"/>
            <a:ext cx="1854000" cy="3006000"/>
          </a:xfrm>
        </p:spPr>
        <p:txBody>
          <a:bodyPr/>
          <a:lstStyle>
            <a:lvl1pPr>
              <a:defRPr sz="1400"/>
            </a:lvl1pPr>
          </a:lstStyle>
          <a:p>
            <a:endParaRPr lang="en-GB"/>
          </a:p>
        </p:txBody>
      </p:sp>
      <p:sp>
        <p:nvSpPr>
          <p:cNvPr id="25" name="Picture Placeholder 8">
            <a:extLst>
              <a:ext uri="{FF2B5EF4-FFF2-40B4-BE49-F238E27FC236}">
                <a16:creationId xmlns:a16="http://schemas.microsoft.com/office/drawing/2014/main" id="{923D5536-18CE-4E68-8DE9-5079FFB29233}"/>
              </a:ext>
            </a:extLst>
          </p:cNvPr>
          <p:cNvSpPr>
            <a:spLocks noGrp="1"/>
          </p:cNvSpPr>
          <p:nvPr>
            <p:ph type="pic" sz="quarter" idx="25"/>
          </p:nvPr>
        </p:nvSpPr>
        <p:spPr>
          <a:xfrm>
            <a:off x="2262000" y="3411059"/>
            <a:ext cx="1854000" cy="3006000"/>
          </a:xfrm>
        </p:spPr>
        <p:txBody>
          <a:bodyPr/>
          <a:lstStyle>
            <a:lvl1pPr>
              <a:defRPr sz="1400"/>
            </a:lvl1pPr>
          </a:lstStyle>
          <a:p>
            <a:endParaRPr lang="en-GB"/>
          </a:p>
        </p:txBody>
      </p:sp>
      <p:sp>
        <p:nvSpPr>
          <p:cNvPr id="26" name="Picture Placeholder 8">
            <a:extLst>
              <a:ext uri="{FF2B5EF4-FFF2-40B4-BE49-F238E27FC236}">
                <a16:creationId xmlns:a16="http://schemas.microsoft.com/office/drawing/2014/main" id="{03C38F8D-D67D-4388-969E-6C4E101F6078}"/>
              </a:ext>
            </a:extLst>
          </p:cNvPr>
          <p:cNvSpPr>
            <a:spLocks noGrp="1"/>
          </p:cNvSpPr>
          <p:nvPr>
            <p:ph type="pic" sz="quarter" idx="26"/>
          </p:nvPr>
        </p:nvSpPr>
        <p:spPr>
          <a:xfrm>
            <a:off x="6138000" y="3411059"/>
            <a:ext cx="1854000" cy="3006000"/>
          </a:xfrm>
        </p:spPr>
        <p:txBody>
          <a:bodyPr/>
          <a:lstStyle>
            <a:lvl1pPr>
              <a:defRPr sz="1400"/>
            </a:lvl1pPr>
          </a:lstStyle>
          <a:p>
            <a:endParaRPr lang="en-GB"/>
          </a:p>
        </p:txBody>
      </p:sp>
      <p:sp>
        <p:nvSpPr>
          <p:cNvPr id="27" name="Picture Placeholder 8">
            <a:extLst>
              <a:ext uri="{FF2B5EF4-FFF2-40B4-BE49-F238E27FC236}">
                <a16:creationId xmlns:a16="http://schemas.microsoft.com/office/drawing/2014/main" id="{BBA04F19-CE60-40F1-85EA-C011F0597713}"/>
              </a:ext>
            </a:extLst>
          </p:cNvPr>
          <p:cNvSpPr>
            <a:spLocks noGrp="1"/>
          </p:cNvSpPr>
          <p:nvPr>
            <p:ph type="pic" sz="quarter" idx="27"/>
          </p:nvPr>
        </p:nvSpPr>
        <p:spPr>
          <a:xfrm>
            <a:off x="10014000" y="3411059"/>
            <a:ext cx="1854000" cy="3006000"/>
          </a:xfrm>
        </p:spPr>
        <p:txBody>
          <a:bodyPr/>
          <a:lstStyle>
            <a:lvl1pPr>
              <a:defRPr sz="1400"/>
            </a:lvl1pPr>
          </a:lstStyle>
          <a:p>
            <a:endParaRPr lang="en-GB"/>
          </a:p>
        </p:txBody>
      </p:sp>
      <p:sp>
        <p:nvSpPr>
          <p:cNvPr id="28" name="Picture Placeholder 8">
            <a:extLst>
              <a:ext uri="{FF2B5EF4-FFF2-40B4-BE49-F238E27FC236}">
                <a16:creationId xmlns:a16="http://schemas.microsoft.com/office/drawing/2014/main" id="{9AB05DF4-CD1E-4D05-AB6E-8F800339BA6C}"/>
              </a:ext>
            </a:extLst>
          </p:cNvPr>
          <p:cNvSpPr>
            <a:spLocks noGrp="1"/>
          </p:cNvSpPr>
          <p:nvPr>
            <p:ph type="pic" sz="quarter" idx="28"/>
          </p:nvPr>
        </p:nvSpPr>
        <p:spPr>
          <a:xfrm>
            <a:off x="8076000" y="3411059"/>
            <a:ext cx="1854000" cy="3006000"/>
          </a:xfrm>
        </p:spPr>
        <p:txBody>
          <a:bodyPr/>
          <a:lstStyle>
            <a:lvl1pPr>
              <a:defRPr sz="1400"/>
            </a:lvl1pPr>
          </a:lstStyle>
          <a:p>
            <a:endParaRPr lang="en-GB"/>
          </a:p>
        </p:txBody>
      </p:sp>
      <p:sp>
        <p:nvSpPr>
          <p:cNvPr id="29" name="Picture Placeholder 8">
            <a:extLst>
              <a:ext uri="{FF2B5EF4-FFF2-40B4-BE49-F238E27FC236}">
                <a16:creationId xmlns:a16="http://schemas.microsoft.com/office/drawing/2014/main" id="{4EE1780E-4F57-4439-984E-95C33CE1B633}"/>
              </a:ext>
            </a:extLst>
          </p:cNvPr>
          <p:cNvSpPr>
            <a:spLocks noGrp="1"/>
          </p:cNvSpPr>
          <p:nvPr>
            <p:ph type="pic" sz="quarter" idx="29"/>
          </p:nvPr>
        </p:nvSpPr>
        <p:spPr>
          <a:xfrm>
            <a:off x="4200000" y="3411059"/>
            <a:ext cx="1854000" cy="3006000"/>
          </a:xfrm>
        </p:spPr>
        <p:txBody>
          <a:bodyPr/>
          <a:lstStyle>
            <a:lvl1pPr>
              <a:defRPr sz="1400"/>
            </a:lvl1pPr>
          </a:lstStyle>
          <a:p>
            <a:endParaRPr lang="en-GB"/>
          </a:p>
        </p:txBody>
      </p:sp>
      <p:sp>
        <p:nvSpPr>
          <p:cNvPr id="21" name="Title 1">
            <a:extLst>
              <a:ext uri="{FF2B5EF4-FFF2-40B4-BE49-F238E27FC236}">
                <a16:creationId xmlns:a16="http://schemas.microsoft.com/office/drawing/2014/main" id="{3AA6C13A-EFA5-4C9B-9554-1FF765635E7E}"/>
              </a:ext>
            </a:extLst>
          </p:cNvPr>
          <p:cNvSpPr>
            <a:spLocks noGrp="1"/>
          </p:cNvSpPr>
          <p:nvPr>
            <p:ph type="title" hasCustomPrompt="1"/>
          </p:nvPr>
        </p:nvSpPr>
        <p:spPr>
          <a:xfrm>
            <a:off x="1333200" y="2657084"/>
            <a:ext cx="9525600" cy="1408891"/>
          </a:xfrm>
          <a:solidFill>
            <a:schemeClr val="accent5"/>
          </a:solidFill>
          <a:ln w="101600">
            <a:solidFill>
              <a:schemeClr val="bg1"/>
            </a:solidFill>
            <a:miter lim="800000"/>
          </a:ln>
        </p:spPr>
        <p:txBody>
          <a:bodyPr tIns="180000" rIns="0" anchor="ctr" anchorCtr="0"/>
          <a:lstStyle>
            <a:lvl1pPr algn="ctr">
              <a:defRPr sz="9500"/>
            </a:lvl1pPr>
          </a:lstStyle>
          <a:p>
            <a:r>
              <a:rPr lang="en-US"/>
              <a:t>title</a:t>
            </a:r>
            <a:endParaRPr lang="en-GB"/>
          </a:p>
        </p:txBody>
      </p:sp>
      <p:sp>
        <p:nvSpPr>
          <p:cNvPr id="22" name="Text Placeholder 16">
            <a:extLst>
              <a:ext uri="{FF2B5EF4-FFF2-40B4-BE49-F238E27FC236}">
                <a16:creationId xmlns:a16="http://schemas.microsoft.com/office/drawing/2014/main" id="{B4F2EAB9-D1A7-4B6E-B93A-A5602A95BCED}"/>
              </a:ext>
            </a:extLst>
          </p:cNvPr>
          <p:cNvSpPr>
            <a:spLocks noGrp="1"/>
          </p:cNvSpPr>
          <p:nvPr>
            <p:ph type="body" sz="quarter" idx="21" hasCustomPrompt="1"/>
          </p:nvPr>
        </p:nvSpPr>
        <p:spPr>
          <a:xfrm>
            <a:off x="423835" y="425126"/>
            <a:ext cx="1636329" cy="291600"/>
          </a:xfrm>
          <a:solidFill>
            <a:schemeClr val="bg1"/>
          </a:solidFill>
        </p:spPr>
        <p:txBody>
          <a:bodyPr lIns="0" tIns="36000"/>
          <a:lstStyle>
            <a:lvl1pPr algn="ctr">
              <a:defRPr sz="1850" cap="all" baseline="0">
                <a:solidFill>
                  <a:schemeClr val="tx2"/>
                </a:solidFill>
                <a:latin typeface="+mj-lt"/>
              </a:defRPr>
            </a:lvl1pPr>
          </a:lstStyle>
          <a:p>
            <a:pPr lvl="0"/>
            <a:r>
              <a:rPr lang="en-US"/>
              <a:t>Subject</a:t>
            </a:r>
            <a:endParaRPr lang="en-GB"/>
          </a:p>
        </p:txBody>
      </p:sp>
    </p:spTree>
    <p:extLst>
      <p:ext uri="{BB962C8B-B14F-4D97-AF65-F5344CB8AC3E}">
        <p14:creationId xmlns:p14="http://schemas.microsoft.com/office/powerpoint/2010/main" val="1719510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gure and Caption">
    <p:bg>
      <p:bgPr>
        <a:solidFill>
          <a:schemeClr val="accent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156F4B-C7AC-4C5D-8A11-2AC9733E4634}"/>
              </a:ext>
            </a:extLst>
          </p:cNvPr>
          <p:cNvSpPr/>
          <p:nvPr userDrawn="1"/>
        </p:nvSpPr>
        <p:spPr bwMode="white">
          <a:xfrm>
            <a:off x="0" y="6534150"/>
            <a:ext cx="12192000" cy="43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3528000"/>
            <a:ext cx="10188000" cy="2917170"/>
          </a:xfrm>
        </p:spPr>
        <p:txBody>
          <a:bodyPr/>
          <a:lstStyle>
            <a:lvl1pPr algn="ctr">
              <a:lnSpc>
                <a:spcPct val="80000"/>
              </a:lnSpc>
              <a:defRPr sz="6700" cap="all" spc="50" baseline="0">
                <a:solidFill>
                  <a:schemeClr val="bg1"/>
                </a:solidFill>
                <a:latin typeface="+mj-lt"/>
              </a:defRPr>
            </a:lvl1pPr>
            <a:lvl2pPr algn="ctr">
              <a:lnSpc>
                <a:spcPct val="90000"/>
              </a:lnSpc>
              <a:defRPr sz="2700" cap="all" spc="50" baseline="0">
                <a:solidFill>
                  <a:schemeClr val="bg1"/>
                </a:solidFill>
                <a:latin typeface="+mn-lt"/>
              </a:defRPr>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4C171C93-FD87-46C8-8B57-F213C9EA1212}"/>
              </a:ext>
            </a:extLst>
          </p:cNvPr>
          <p:cNvSpPr/>
          <p:nvPr userDrawn="1"/>
        </p:nvSpPr>
        <p:spPr bwMode="white">
          <a:xfrm>
            <a:off x="0" y="0"/>
            <a:ext cx="3254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C306FE-EBF8-4930-98DE-CA1E4DA67CFE}"/>
              </a:ext>
            </a:extLst>
          </p:cNvPr>
          <p:cNvSpPr/>
          <p:nvPr userDrawn="1"/>
        </p:nvSpPr>
        <p:spPr bwMode="white">
          <a:xfrm>
            <a:off x="11868150" y="0"/>
            <a:ext cx="3238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3E647A-FB03-400A-AE9F-D4AAF0A76D6B}"/>
              </a:ext>
            </a:extLst>
          </p:cNvPr>
          <p:cNvSpPr/>
          <p:nvPr userDrawn="1"/>
        </p:nvSpPr>
        <p:spPr bwMode="white">
          <a:xfrm>
            <a:off x="0" y="0"/>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32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CD4E-C0C4-451F-A0BF-DFD61CD9CC45}"/>
              </a:ext>
            </a:extLst>
          </p:cNvPr>
          <p:cNvSpPr>
            <a:spLocks noGrp="1"/>
          </p:cNvSpPr>
          <p:nvPr>
            <p:ph type="title"/>
          </p:nvPr>
        </p:nvSpPr>
        <p:spPr>
          <a:xfrm>
            <a:off x="323999" y="2926354"/>
            <a:ext cx="11545200" cy="813227"/>
          </a:xfrm>
          <a:solidFill>
            <a:schemeClr val="bg1"/>
          </a:solidFill>
        </p:spPr>
        <p:txBody>
          <a:bodyPr lIns="144000" tIns="54000" rIns="144000" anchor="t" anchorCtr="0"/>
          <a:lstStyle>
            <a:lvl1pPr algn="ctr">
              <a:defRPr sz="6000">
                <a:solidFill>
                  <a:schemeClr val="tx2"/>
                </a:solidFill>
              </a:defRPr>
            </a:lvl1pPr>
          </a:lstStyle>
          <a:p>
            <a:r>
              <a:rPr lang="en-US"/>
              <a:t>Click to edit Master title style</a:t>
            </a:r>
            <a:endParaRPr lang="en-GB"/>
          </a:p>
        </p:txBody>
      </p:sp>
      <p:pic>
        <p:nvPicPr>
          <p:cNvPr id="8" name="Picture 7" descr="A picture containing mirror, bridge&#10;&#10;Description automatically generated">
            <a:extLst>
              <a:ext uri="{FF2B5EF4-FFF2-40B4-BE49-F238E27FC236}">
                <a16:creationId xmlns:a16="http://schemas.microsoft.com/office/drawing/2014/main" id="{D04A3BAD-73B1-4804-AE95-1AF14EDC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3177" y="1620000"/>
            <a:ext cx="1105646" cy="1105646"/>
          </a:xfrm>
          <a:prstGeom prst="rect">
            <a:avLst/>
          </a:prstGeom>
        </p:spPr>
      </p:pic>
    </p:spTree>
    <p:extLst>
      <p:ext uri="{BB962C8B-B14F-4D97-AF65-F5344CB8AC3E}">
        <p14:creationId xmlns:p14="http://schemas.microsoft.com/office/powerpoint/2010/main" val="64829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gure and Caption">
    <p:bg>
      <p:bgPr>
        <a:solidFill>
          <a:schemeClr val="accent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156F4B-C7AC-4C5D-8A11-2AC9733E4634}"/>
              </a:ext>
            </a:extLst>
          </p:cNvPr>
          <p:cNvSpPr/>
          <p:nvPr userDrawn="1"/>
        </p:nvSpPr>
        <p:spPr bwMode="white">
          <a:xfrm>
            <a:off x="0" y="6534150"/>
            <a:ext cx="12192000" cy="323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3528000"/>
            <a:ext cx="10188000" cy="2917170"/>
          </a:xfrm>
        </p:spPr>
        <p:txBody>
          <a:bodyPr/>
          <a:lstStyle>
            <a:lvl1pPr algn="ctr">
              <a:lnSpc>
                <a:spcPct val="80000"/>
              </a:lnSpc>
              <a:defRPr sz="6700" cap="all" spc="50" baseline="0">
                <a:solidFill>
                  <a:schemeClr val="bg1"/>
                </a:solidFill>
                <a:latin typeface="+mj-lt"/>
              </a:defRPr>
            </a:lvl1pPr>
            <a:lvl2pPr algn="ctr">
              <a:lnSpc>
                <a:spcPct val="90000"/>
              </a:lnSpc>
              <a:defRPr sz="2700" cap="all" spc="50" baseline="0">
                <a:solidFill>
                  <a:schemeClr val="bg1"/>
                </a:solidFill>
                <a:latin typeface="+mn-lt"/>
              </a:defRPr>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4C171C93-FD87-46C8-8B57-F213C9EA1212}"/>
              </a:ext>
            </a:extLst>
          </p:cNvPr>
          <p:cNvSpPr/>
          <p:nvPr userDrawn="1"/>
        </p:nvSpPr>
        <p:spPr bwMode="white">
          <a:xfrm>
            <a:off x="0" y="0"/>
            <a:ext cx="3254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C306FE-EBF8-4930-98DE-CA1E4DA67CFE}"/>
              </a:ext>
            </a:extLst>
          </p:cNvPr>
          <p:cNvSpPr/>
          <p:nvPr userDrawn="1"/>
        </p:nvSpPr>
        <p:spPr bwMode="white">
          <a:xfrm>
            <a:off x="11868150" y="0"/>
            <a:ext cx="3238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3E647A-FB03-400A-AE9F-D4AAF0A76D6B}"/>
              </a:ext>
            </a:extLst>
          </p:cNvPr>
          <p:cNvSpPr/>
          <p:nvPr userDrawn="1"/>
        </p:nvSpPr>
        <p:spPr bwMode="white">
          <a:xfrm>
            <a:off x="0" y="0"/>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32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gure and Caption">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3528000"/>
            <a:ext cx="10188000" cy="2917170"/>
          </a:xfrm>
        </p:spPr>
        <p:txBody>
          <a:bodyPr/>
          <a:lstStyle>
            <a:lvl1pPr algn="ctr">
              <a:lnSpc>
                <a:spcPct val="80000"/>
              </a:lnSpc>
              <a:defRPr sz="6700" cap="all" spc="50" baseline="0">
                <a:solidFill>
                  <a:schemeClr val="bg1"/>
                </a:solidFill>
                <a:latin typeface="+mj-lt"/>
              </a:defRPr>
            </a:lvl1pPr>
            <a:lvl2pPr algn="ctr">
              <a:lnSpc>
                <a:spcPct val="90000"/>
              </a:lnSpc>
              <a:defRPr sz="2700" cap="all" spc="50" baseline="0">
                <a:solidFill>
                  <a:schemeClr val="bg1"/>
                </a:solidFill>
                <a:latin typeface="+mn-lt"/>
              </a:defRPr>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58258DDE-6E98-427F-827A-6F834095462B}"/>
              </a:ext>
            </a:extLst>
          </p:cNvPr>
          <p:cNvSpPr>
            <a:spLocks noGrp="1"/>
          </p:cNvSpPr>
          <p:nvPr>
            <p:ph type="dt" sz="half" idx="10"/>
          </p:nvPr>
        </p:nvSpPr>
        <p:spPr>
          <a:xfrm>
            <a:off x="9720000" y="6538914"/>
            <a:ext cx="1800000" cy="158400"/>
          </a:xfrm>
          <a:prstGeom prst="rect">
            <a:avLst/>
          </a:prstGeom>
        </p:spPr>
        <p:txBody>
          <a:bodyPr/>
          <a:lstStyle>
            <a:lvl1pPr>
              <a:defRPr>
                <a:solidFill>
                  <a:schemeClr val="bg1"/>
                </a:solidFill>
              </a:defRPr>
            </a:lvl1pPr>
          </a:lstStyle>
          <a:p>
            <a:endParaRPr lang="en-GB"/>
          </a:p>
        </p:txBody>
      </p:sp>
      <p:sp>
        <p:nvSpPr>
          <p:cNvPr id="2" name="Rectangle 1">
            <a:extLst>
              <a:ext uri="{FF2B5EF4-FFF2-40B4-BE49-F238E27FC236}">
                <a16:creationId xmlns:a16="http://schemas.microsoft.com/office/drawing/2014/main" id="{4C171C93-FD87-46C8-8B57-F213C9EA1212}"/>
              </a:ext>
            </a:extLst>
          </p:cNvPr>
          <p:cNvSpPr/>
          <p:nvPr userDrawn="1"/>
        </p:nvSpPr>
        <p:spPr bwMode="white">
          <a:xfrm>
            <a:off x="0" y="0"/>
            <a:ext cx="3254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C306FE-EBF8-4930-98DE-CA1E4DA67CFE}"/>
              </a:ext>
            </a:extLst>
          </p:cNvPr>
          <p:cNvSpPr/>
          <p:nvPr userDrawn="1"/>
        </p:nvSpPr>
        <p:spPr bwMode="white">
          <a:xfrm>
            <a:off x="11868150" y="0"/>
            <a:ext cx="3238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3E647A-FB03-400A-AE9F-D4AAF0A76D6B}"/>
              </a:ext>
            </a:extLst>
          </p:cNvPr>
          <p:cNvSpPr/>
          <p:nvPr userDrawn="1"/>
        </p:nvSpPr>
        <p:spPr bwMode="white">
          <a:xfrm>
            <a:off x="0" y="0"/>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326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CD4E-C0C4-451F-A0BF-DFD61CD9CC45}"/>
              </a:ext>
            </a:extLst>
          </p:cNvPr>
          <p:cNvSpPr>
            <a:spLocks noGrp="1"/>
          </p:cNvSpPr>
          <p:nvPr>
            <p:ph type="title"/>
          </p:nvPr>
        </p:nvSpPr>
        <p:spPr>
          <a:xfrm>
            <a:off x="323999" y="2926354"/>
            <a:ext cx="11545200" cy="813227"/>
          </a:xfrm>
          <a:solidFill>
            <a:schemeClr val="bg1"/>
          </a:solidFill>
        </p:spPr>
        <p:txBody>
          <a:bodyPr lIns="144000" tIns="54000" rIns="144000" anchor="t" anchorCtr="0"/>
          <a:lstStyle>
            <a:lvl1pPr algn="ctr">
              <a:defRPr sz="6000">
                <a:solidFill>
                  <a:schemeClr val="tx2"/>
                </a:solidFill>
              </a:defRPr>
            </a:lvl1pPr>
          </a:lstStyle>
          <a:p>
            <a:r>
              <a:rPr lang="en-US"/>
              <a:t>Click to edit Master title style</a:t>
            </a:r>
            <a:endParaRPr lang="en-GB"/>
          </a:p>
        </p:txBody>
      </p:sp>
      <p:pic>
        <p:nvPicPr>
          <p:cNvPr id="8" name="Picture 7" descr="A picture containing mirror, bridge&#10;&#10;Description automatically generated">
            <a:extLst>
              <a:ext uri="{FF2B5EF4-FFF2-40B4-BE49-F238E27FC236}">
                <a16:creationId xmlns:a16="http://schemas.microsoft.com/office/drawing/2014/main" id="{D04A3BAD-73B1-4804-AE95-1AF14EDC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3177" y="1620000"/>
            <a:ext cx="1105646" cy="1105646"/>
          </a:xfrm>
          <a:prstGeom prst="rect">
            <a:avLst/>
          </a:prstGeom>
        </p:spPr>
      </p:pic>
    </p:spTree>
    <p:extLst>
      <p:ext uri="{BB962C8B-B14F-4D97-AF65-F5344CB8AC3E}">
        <p14:creationId xmlns:p14="http://schemas.microsoft.com/office/powerpoint/2010/main" val="3303153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323999"/>
            <a:ext cx="10188000" cy="482400"/>
          </a:xfrm>
        </p:spPr>
        <p:txBody>
          <a:bodyPr rIns="0"/>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2268000" cy="4351338"/>
          </a:xfrm>
          <a:solidFill>
            <a:schemeClr val="accent1"/>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45A8600F-F5DD-4179-86D2-B4D29ECA173C}"/>
              </a:ext>
            </a:extLst>
          </p:cNvPr>
          <p:cNvSpPr>
            <a:spLocks noGrp="1"/>
          </p:cNvSpPr>
          <p:nvPr>
            <p:ph idx="13"/>
          </p:nvPr>
        </p:nvSpPr>
        <p:spPr>
          <a:xfrm>
            <a:off x="3708000" y="1825625"/>
            <a:ext cx="2268000" cy="4351338"/>
          </a:xfrm>
          <a:solidFill>
            <a:schemeClr val="accent2"/>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208D4C2A-9AD2-4D2D-B0BF-799B577791D9}"/>
              </a:ext>
            </a:extLst>
          </p:cNvPr>
          <p:cNvSpPr>
            <a:spLocks noGrp="1"/>
          </p:cNvSpPr>
          <p:nvPr>
            <p:ph idx="14"/>
          </p:nvPr>
        </p:nvSpPr>
        <p:spPr>
          <a:xfrm>
            <a:off x="6084000" y="1825625"/>
            <a:ext cx="2268000" cy="4351338"/>
          </a:xfrm>
          <a:solidFill>
            <a:schemeClr val="accent3"/>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C0C40B60-BCAE-4463-8932-282DEE815ACD}"/>
              </a:ext>
            </a:extLst>
          </p:cNvPr>
          <p:cNvSpPr>
            <a:spLocks noGrp="1"/>
          </p:cNvSpPr>
          <p:nvPr>
            <p:ph idx="15"/>
          </p:nvPr>
        </p:nvSpPr>
        <p:spPr>
          <a:xfrm>
            <a:off x="8460000" y="1825625"/>
            <a:ext cx="2268000" cy="4351338"/>
          </a:xfrm>
          <a:solidFill>
            <a:schemeClr val="accent4"/>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1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Full picture w mask">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565C8D-B1E7-4AA7-BA83-4E28474739D6}"/>
              </a:ext>
            </a:extLst>
          </p:cNvPr>
          <p:cNvSpPr/>
          <p:nvPr userDrawn="1"/>
        </p:nvSpPr>
        <p:spPr>
          <a:xfrm>
            <a:off x="0" y="0"/>
            <a:ext cx="12192000" cy="6858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374735-F3D4-49D8-87E6-39BD2987E25F}"/>
              </a:ext>
            </a:extLst>
          </p:cNvPr>
          <p:cNvSpPr>
            <a:spLocks noGrp="1"/>
          </p:cNvSpPr>
          <p:nvPr>
            <p:ph type="title"/>
          </p:nvPr>
        </p:nvSpPr>
        <p:spPr>
          <a:xfrm>
            <a:off x="324000" y="3127134"/>
            <a:ext cx="11545200" cy="813600"/>
          </a:xfrm>
          <a:solidFill>
            <a:schemeClr val="bg1"/>
          </a:solidFill>
        </p:spPr>
        <p:txBody>
          <a:bodyPr tIns="54000"/>
          <a:lstStyle>
            <a:lvl1pPr algn="ctr">
              <a:defRPr sz="62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00525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lt">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CE51-A6ED-435A-A920-5210D75DAA25}"/>
              </a:ext>
            </a:extLst>
          </p:cNvPr>
          <p:cNvSpPr>
            <a:spLocks noGrp="1"/>
          </p:cNvSpPr>
          <p:nvPr>
            <p:ph type="ctrTitle"/>
          </p:nvPr>
        </p:nvSpPr>
        <p:spPr>
          <a:xfrm>
            <a:off x="1512000" y="1440000"/>
            <a:ext cx="9144000" cy="1078015"/>
          </a:xfrm>
          <a:solidFill>
            <a:schemeClr val="tx1"/>
          </a:solidFill>
        </p:spPr>
        <p:txBody>
          <a:bodyPr lIns="144000" tIns="180000" rIns="144000" bIns="144000" anchor="t" anchorCtr="0"/>
          <a:lstStyle>
            <a:lvl1pPr algn="l">
              <a:lnSpc>
                <a:spcPct val="80000"/>
              </a:lnSpc>
              <a:defRPr sz="77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58A06A-4A36-4176-8E54-D2AE6902EF5C}"/>
              </a:ext>
            </a:extLst>
          </p:cNvPr>
          <p:cNvSpPr>
            <a:spLocks noGrp="1"/>
          </p:cNvSpPr>
          <p:nvPr>
            <p:ph type="subTitle" idx="1"/>
          </p:nvPr>
        </p:nvSpPr>
        <p:spPr>
          <a:xfrm>
            <a:off x="1508400" y="5928209"/>
            <a:ext cx="9144000" cy="389791"/>
          </a:xfrm>
          <a:solidFill>
            <a:schemeClr val="bg1"/>
          </a:solidFill>
        </p:spPr>
        <p:txBody>
          <a:bodyPr lIns="108000" tIns="72000"/>
          <a:lstStyle>
            <a:lvl1pPr marL="0" indent="0" algn="l">
              <a:buNone/>
              <a:defRPr sz="190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0D494CBC-C4BD-4124-901B-C39920E865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15601" y="540000"/>
            <a:ext cx="896400" cy="900000"/>
          </a:xfrm>
          <a:prstGeom prst="rect">
            <a:avLst/>
          </a:prstGeom>
        </p:spPr>
      </p:pic>
      <p:pic>
        <p:nvPicPr>
          <p:cNvPr id="12" name="Picture 11">
            <a:extLst>
              <a:ext uri="{FF2B5EF4-FFF2-40B4-BE49-F238E27FC236}">
                <a16:creationId xmlns:a16="http://schemas.microsoft.com/office/drawing/2014/main" id="{673E461D-E8BB-462E-9F6C-75CB6B69E1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08000" y="540000"/>
            <a:ext cx="1512000" cy="900943"/>
          </a:xfrm>
          <a:prstGeom prst="rect">
            <a:avLst/>
          </a:prstGeom>
        </p:spPr>
      </p:pic>
    </p:spTree>
    <p:extLst>
      <p:ext uri="{BB962C8B-B14F-4D97-AF65-F5344CB8AC3E}">
        <p14:creationId xmlns:p14="http://schemas.microsoft.com/office/powerpoint/2010/main" val="3058495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icture w border">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156F4B-C7AC-4C5D-8A11-2AC9733E4634}"/>
              </a:ext>
            </a:extLst>
          </p:cNvPr>
          <p:cNvSpPr/>
          <p:nvPr userDrawn="1"/>
        </p:nvSpPr>
        <p:spPr bwMode="white">
          <a:xfrm>
            <a:off x="0" y="6532562"/>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C171C93-FD87-46C8-8B57-F213C9EA1212}"/>
              </a:ext>
            </a:extLst>
          </p:cNvPr>
          <p:cNvSpPr/>
          <p:nvPr userDrawn="1"/>
        </p:nvSpPr>
        <p:spPr bwMode="white">
          <a:xfrm>
            <a:off x="0" y="0"/>
            <a:ext cx="3254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C306FE-EBF8-4930-98DE-CA1E4DA67CFE}"/>
              </a:ext>
            </a:extLst>
          </p:cNvPr>
          <p:cNvSpPr/>
          <p:nvPr userDrawn="1"/>
        </p:nvSpPr>
        <p:spPr bwMode="white">
          <a:xfrm>
            <a:off x="11868150" y="0"/>
            <a:ext cx="3238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3E647A-FB03-400A-AE9F-D4AAF0A76D6B}"/>
              </a:ext>
            </a:extLst>
          </p:cNvPr>
          <p:cNvSpPr/>
          <p:nvPr userDrawn="1"/>
        </p:nvSpPr>
        <p:spPr bwMode="white">
          <a:xfrm>
            <a:off x="0" y="0"/>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4641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ictur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156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icture &amp; Panel">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4735-F3D4-49D8-87E6-39BD2987E25F}"/>
              </a:ext>
            </a:extLst>
          </p:cNvPr>
          <p:cNvSpPr>
            <a:spLocks noGrp="1"/>
          </p:cNvSpPr>
          <p:nvPr>
            <p:ph type="title"/>
          </p:nvPr>
        </p:nvSpPr>
        <p:spPr>
          <a:xfrm>
            <a:off x="8639999" y="2772000"/>
            <a:ext cx="3228001" cy="3108365"/>
          </a:xfrm>
          <a:noFill/>
        </p:spPr>
        <p:txBody>
          <a:bodyPr/>
          <a:lstStyle>
            <a:lvl1pPr algn="ctr">
              <a:defRPr sz="3900" spc="50" baseline="0"/>
            </a:lvl1pPr>
          </a:lstStyle>
          <a:p>
            <a:r>
              <a:rPr lang="en-US"/>
              <a:t>Click to edit Master title style</a:t>
            </a:r>
            <a:endParaRPr lang="en-GB"/>
          </a:p>
        </p:txBody>
      </p:sp>
      <p:sp>
        <p:nvSpPr>
          <p:cNvPr id="9" name="Content Placeholder 2">
            <a:extLst>
              <a:ext uri="{FF2B5EF4-FFF2-40B4-BE49-F238E27FC236}">
                <a16:creationId xmlns:a16="http://schemas.microsoft.com/office/drawing/2014/main" id="{A036C3F0-C070-4A11-ADAF-6E0445152AFA}"/>
              </a:ext>
            </a:extLst>
          </p:cNvPr>
          <p:cNvSpPr>
            <a:spLocks noGrp="1"/>
          </p:cNvSpPr>
          <p:nvPr>
            <p:ph idx="1"/>
          </p:nvPr>
        </p:nvSpPr>
        <p:spPr>
          <a:xfrm>
            <a:off x="324000" y="324000"/>
            <a:ext cx="4284000" cy="4680000"/>
          </a:xfrm>
          <a:solidFill>
            <a:schemeClr val="tx1"/>
          </a:solidFill>
        </p:spPr>
        <p:txBody>
          <a:bodyPr lIns="216000" tIns="216000" rIns="144000"/>
          <a:lstStyle>
            <a:lvl1pPr>
              <a:spcAft>
                <a:spcPts val="0"/>
              </a:spcAft>
              <a:defRPr sz="1980" spc="50" baseline="0">
                <a:solidFill>
                  <a:schemeClr val="bg1"/>
                </a:solidFill>
              </a:defRPr>
            </a:lvl1pPr>
            <a:lvl2pPr>
              <a:spcAft>
                <a:spcPts val="0"/>
              </a:spcAft>
              <a:defRPr sz="1980" spc="50" baseline="0">
                <a:solidFill>
                  <a:schemeClr val="bg1"/>
                </a:solidFill>
                <a:latin typeface="Brandon Text Bold" panose="020B0803020203060203" pitchFamily="34" charset="0"/>
              </a:defRPr>
            </a:lvl2pPr>
            <a:lvl3pPr>
              <a:spcAft>
                <a:spcPts val="0"/>
              </a:spcAft>
              <a:defRPr sz="1980" spc="50" baseline="0">
                <a:solidFill>
                  <a:schemeClr val="bg1"/>
                </a:solidFill>
              </a:defRPr>
            </a:lvl3pPr>
            <a:lvl4pPr>
              <a:spcAft>
                <a:spcPts val="0"/>
              </a:spcAft>
              <a:defRPr sz="1980" spc="50" baseline="0">
                <a:solidFill>
                  <a:schemeClr val="bg1"/>
                </a:solidFill>
              </a:defRPr>
            </a:lvl4pPr>
            <a:lvl5pPr>
              <a:spcAft>
                <a:spcPts val="0"/>
              </a:spcAft>
              <a:defRPr sz="1980" spc="50" baseline="0">
                <a:solidFill>
                  <a:schemeClr val="bg1"/>
                </a:solidFill>
                <a:latin typeface="Brandon Text Bold" panose="020B0803020203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9219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FCAC-7CF4-4261-84F5-F7F78E5EA9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AA59E-35C6-45BC-9146-AAC5AFA2F312}"/>
              </a:ext>
            </a:extLst>
          </p:cNvPr>
          <p:cNvSpPr>
            <a:spLocks noGrp="1"/>
          </p:cNvSpPr>
          <p:nvPr>
            <p:ph sz="half" idx="1"/>
          </p:nvPr>
        </p:nvSpPr>
        <p:spPr>
          <a:xfrm>
            <a:off x="1331998" y="1825625"/>
            <a:ext cx="486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50315D-C771-4069-B94F-10D41C243F3A}"/>
              </a:ext>
            </a:extLst>
          </p:cNvPr>
          <p:cNvSpPr>
            <a:spLocks noGrp="1"/>
          </p:cNvSpPr>
          <p:nvPr>
            <p:ph sz="half" idx="2"/>
          </p:nvPr>
        </p:nvSpPr>
        <p:spPr>
          <a:xfrm>
            <a:off x="6659999" y="1825625"/>
            <a:ext cx="486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3662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CD4E-C0C4-451F-A0BF-DFD61CD9CC45}"/>
              </a:ext>
            </a:extLst>
          </p:cNvPr>
          <p:cNvSpPr>
            <a:spLocks noGrp="1"/>
          </p:cNvSpPr>
          <p:nvPr>
            <p:ph type="title" hasCustomPrompt="1"/>
          </p:nvPr>
        </p:nvSpPr>
        <p:spPr>
          <a:xfrm>
            <a:off x="3247432" y="2822344"/>
            <a:ext cx="5697129" cy="1337303"/>
          </a:xfrm>
          <a:solidFill>
            <a:schemeClr val="bg1"/>
          </a:solidFill>
        </p:spPr>
        <p:txBody>
          <a:bodyPr lIns="0" tIns="144000" rIns="0" anchor="t" anchorCtr="0"/>
          <a:lstStyle>
            <a:lvl1pPr algn="ctr">
              <a:defRPr sz="9000">
                <a:solidFill>
                  <a:schemeClr val="tx2"/>
                </a:solidFill>
              </a:defRPr>
            </a:lvl1pPr>
          </a:lstStyle>
          <a:p>
            <a:r>
              <a:rPr lang="en-US"/>
              <a:t>Text</a:t>
            </a:r>
            <a:endParaRPr lang="en-GB"/>
          </a:p>
        </p:txBody>
      </p:sp>
      <p:pic>
        <p:nvPicPr>
          <p:cNvPr id="7" name="Picture 6" descr="A picture containing drawing&#10;&#10;Description automatically generated">
            <a:extLst>
              <a:ext uri="{FF2B5EF4-FFF2-40B4-BE49-F238E27FC236}">
                <a16:creationId xmlns:a16="http://schemas.microsoft.com/office/drawing/2014/main" id="{C48009ED-E747-4A7E-ADF9-04422FD8C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480" y="1477367"/>
            <a:ext cx="1355040" cy="1039141"/>
          </a:xfrm>
          <a:prstGeom prst="rect">
            <a:avLst/>
          </a:prstGeom>
        </p:spPr>
      </p:pic>
      <p:sp>
        <p:nvSpPr>
          <p:cNvPr id="11" name="Text Placeholder 10">
            <a:extLst>
              <a:ext uri="{FF2B5EF4-FFF2-40B4-BE49-F238E27FC236}">
                <a16:creationId xmlns:a16="http://schemas.microsoft.com/office/drawing/2014/main" id="{13642D62-AECB-48F5-B36E-5B26998F3998}"/>
              </a:ext>
            </a:extLst>
          </p:cNvPr>
          <p:cNvSpPr>
            <a:spLocks noGrp="1"/>
          </p:cNvSpPr>
          <p:nvPr>
            <p:ph type="body" sz="quarter" idx="13"/>
          </p:nvPr>
        </p:nvSpPr>
        <p:spPr>
          <a:xfrm>
            <a:off x="3247432" y="4396118"/>
            <a:ext cx="5697129" cy="446087"/>
          </a:xfrm>
        </p:spPr>
        <p:txBody>
          <a:bodyPr/>
          <a:lstStyle>
            <a:lvl1pPr algn="ctr">
              <a:defRPr sz="3350">
                <a:solidFill>
                  <a:schemeClr val="bg1"/>
                </a:solidFill>
                <a:latin typeface="+mj-lt"/>
              </a:defRPr>
            </a:lvl1pPr>
            <a:lvl2pPr algn="ctr">
              <a:defRPr/>
            </a:lvl2pPr>
            <a:lvl3pPr algn="ctr">
              <a:defRPr/>
            </a:lvl3pPr>
            <a:lvl4pPr algn="ctr">
              <a:defRPr/>
            </a:lvl4pPr>
            <a:lvl5pPr algn="ctr">
              <a:defRPr/>
            </a:lvl5pPr>
          </a:lstStyle>
          <a:p>
            <a:pPr lvl="0"/>
            <a:r>
              <a:rPr lang="en-US"/>
              <a:t>Click to edit Master text styles</a:t>
            </a:r>
            <a:endParaRPr lang="en-GB"/>
          </a:p>
        </p:txBody>
      </p:sp>
    </p:spTree>
    <p:extLst>
      <p:ext uri="{BB962C8B-B14F-4D97-AF65-F5344CB8AC3E}">
        <p14:creationId xmlns:p14="http://schemas.microsoft.com/office/powerpoint/2010/main" val="4028164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EA End Slide">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E1EDEAC4-DEF0-4241-87DC-D3129AB48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6000" y="2678213"/>
            <a:ext cx="2520000" cy="1501573"/>
          </a:xfrm>
          <a:prstGeom prst="rect">
            <a:avLst/>
          </a:prstGeom>
        </p:spPr>
      </p:pic>
    </p:spTree>
    <p:extLst>
      <p:ext uri="{BB962C8B-B14F-4D97-AF65-F5344CB8AC3E}">
        <p14:creationId xmlns:p14="http://schemas.microsoft.com/office/powerpoint/2010/main" val="3089184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4735-F3D4-49D8-87E6-39BD2987E2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8382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810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CE51-A6ED-435A-A920-5210D75DAA25}"/>
              </a:ext>
            </a:extLst>
          </p:cNvPr>
          <p:cNvSpPr>
            <a:spLocks noGrp="1"/>
          </p:cNvSpPr>
          <p:nvPr>
            <p:ph type="ctrTitle"/>
          </p:nvPr>
        </p:nvSpPr>
        <p:spPr bwMode="auto">
          <a:xfrm>
            <a:off x="1512000" y="1438635"/>
            <a:ext cx="9144000" cy="1078015"/>
          </a:xfrm>
          <a:solidFill>
            <a:schemeClr val="bg1"/>
          </a:solidFill>
        </p:spPr>
        <p:txBody>
          <a:bodyPr lIns="144000" tIns="180000" rIns="144000" bIns="144000" anchor="t" anchorCtr="0"/>
          <a:lstStyle>
            <a:lvl1pPr algn="l">
              <a:lnSpc>
                <a:spcPct val="80000"/>
              </a:lnSpc>
              <a:defRPr sz="775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58A06A-4A36-4176-8E54-D2AE6902EF5C}"/>
              </a:ext>
            </a:extLst>
          </p:cNvPr>
          <p:cNvSpPr>
            <a:spLocks noGrp="1"/>
          </p:cNvSpPr>
          <p:nvPr>
            <p:ph type="subTitle" idx="1"/>
          </p:nvPr>
        </p:nvSpPr>
        <p:spPr>
          <a:xfrm>
            <a:off x="1512000" y="5928209"/>
            <a:ext cx="9144000" cy="389791"/>
          </a:xfrm>
          <a:solidFill>
            <a:schemeClr val="bg1"/>
          </a:solidFill>
        </p:spPr>
        <p:txBody>
          <a:bodyPr lIns="108000" tIns="72000"/>
          <a:lstStyle>
            <a:lvl1pPr marL="0" indent="0" algn="l">
              <a:buNone/>
              <a:defRPr sz="190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close up of a logo&#10;&#10;Description automatically generated">
            <a:extLst>
              <a:ext uri="{FF2B5EF4-FFF2-40B4-BE49-F238E27FC236}">
                <a16:creationId xmlns:a16="http://schemas.microsoft.com/office/drawing/2014/main" id="{0D494CBC-C4BD-4124-901B-C39920E865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
          <a:stretch/>
        </p:blipFill>
        <p:spPr bwMode="gray">
          <a:xfrm>
            <a:off x="614383" y="540000"/>
            <a:ext cx="897618" cy="900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73E461D-E8BB-462E-9F6C-75CB6B69E1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8000" y="540000"/>
            <a:ext cx="1512000" cy="900944"/>
          </a:xfrm>
          <a:prstGeom prst="rect">
            <a:avLst/>
          </a:prstGeom>
        </p:spPr>
      </p:pic>
    </p:spTree>
    <p:extLst>
      <p:ext uri="{BB962C8B-B14F-4D97-AF65-F5344CB8AC3E}">
        <p14:creationId xmlns:p14="http://schemas.microsoft.com/office/powerpoint/2010/main" val="1158787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Alt">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CE51-A6ED-435A-A920-5210D75DAA25}"/>
              </a:ext>
            </a:extLst>
          </p:cNvPr>
          <p:cNvSpPr>
            <a:spLocks noGrp="1"/>
          </p:cNvSpPr>
          <p:nvPr>
            <p:ph type="ctrTitle"/>
          </p:nvPr>
        </p:nvSpPr>
        <p:spPr>
          <a:xfrm>
            <a:off x="1512000" y="1440000"/>
            <a:ext cx="9144000" cy="1078015"/>
          </a:xfrm>
          <a:solidFill>
            <a:schemeClr val="tx1"/>
          </a:solidFill>
        </p:spPr>
        <p:txBody>
          <a:bodyPr lIns="144000" tIns="180000" rIns="144000" bIns="144000" anchor="t" anchorCtr="0"/>
          <a:lstStyle>
            <a:lvl1pPr algn="l">
              <a:lnSpc>
                <a:spcPct val="80000"/>
              </a:lnSpc>
              <a:defRPr sz="77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58A06A-4A36-4176-8E54-D2AE6902EF5C}"/>
              </a:ext>
            </a:extLst>
          </p:cNvPr>
          <p:cNvSpPr>
            <a:spLocks noGrp="1"/>
          </p:cNvSpPr>
          <p:nvPr>
            <p:ph type="subTitle" idx="1"/>
          </p:nvPr>
        </p:nvSpPr>
        <p:spPr>
          <a:xfrm>
            <a:off x="1508400" y="5928209"/>
            <a:ext cx="9144000" cy="389791"/>
          </a:xfrm>
          <a:solidFill>
            <a:schemeClr val="bg1"/>
          </a:solidFill>
        </p:spPr>
        <p:txBody>
          <a:bodyPr lIns="108000" tIns="72000"/>
          <a:lstStyle>
            <a:lvl1pPr marL="0" indent="0" algn="l">
              <a:buNone/>
              <a:defRPr sz="190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0D494CBC-C4BD-4124-901B-C39920E865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15601" y="540000"/>
            <a:ext cx="896400" cy="900000"/>
          </a:xfrm>
          <a:prstGeom prst="rect">
            <a:avLst/>
          </a:prstGeom>
        </p:spPr>
      </p:pic>
      <p:pic>
        <p:nvPicPr>
          <p:cNvPr id="12" name="Picture 11">
            <a:extLst>
              <a:ext uri="{FF2B5EF4-FFF2-40B4-BE49-F238E27FC236}">
                <a16:creationId xmlns:a16="http://schemas.microsoft.com/office/drawing/2014/main" id="{673E461D-E8BB-462E-9F6C-75CB6B69E1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08000" y="540000"/>
            <a:ext cx="1512000" cy="900943"/>
          </a:xfrm>
          <a:prstGeom prst="rect">
            <a:avLst/>
          </a:prstGeom>
        </p:spPr>
      </p:pic>
    </p:spTree>
    <p:extLst>
      <p:ext uri="{BB962C8B-B14F-4D97-AF65-F5344CB8AC3E}">
        <p14:creationId xmlns:p14="http://schemas.microsoft.com/office/powerpoint/2010/main" val="152607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51935E47-E896-46BB-9F1A-D79666163FFE}"/>
              </a:ext>
            </a:extLst>
          </p:cNvPr>
          <p:cNvSpPr>
            <a:spLocks noGrp="1"/>
          </p:cNvSpPr>
          <p:nvPr>
            <p:ph type="title"/>
          </p:nvPr>
        </p:nvSpPr>
        <p:spPr bwMode="gray">
          <a:xfrm>
            <a:off x="1331999" y="756000"/>
            <a:ext cx="10188000" cy="352800"/>
          </a:xfrm>
          <a:prstGeom prst="rect">
            <a:avLst/>
          </a:prstGeom>
          <a:solidFill>
            <a:schemeClr val="tx1"/>
          </a:solidFill>
        </p:spPr>
        <p:txBody>
          <a:bodyPr vert="horz" lIns="72000" tIns="3600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01535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51935E47-E896-46BB-9F1A-D79666163FFE}"/>
              </a:ext>
            </a:extLst>
          </p:cNvPr>
          <p:cNvSpPr>
            <a:spLocks noGrp="1"/>
          </p:cNvSpPr>
          <p:nvPr>
            <p:ph type="title"/>
          </p:nvPr>
        </p:nvSpPr>
        <p:spPr bwMode="gray">
          <a:xfrm>
            <a:off x="1331999" y="756000"/>
            <a:ext cx="10188000" cy="352800"/>
          </a:xfrm>
          <a:prstGeom prst="rect">
            <a:avLst/>
          </a:prstGeom>
          <a:solidFill>
            <a:schemeClr val="tx1"/>
          </a:solidFill>
        </p:spPr>
        <p:txBody>
          <a:bodyPr vert="horz" lIns="72000" tIns="3600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190436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Imag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10188000" cy="2797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51935E47-E896-46BB-9F1A-D79666163FFE}"/>
              </a:ext>
            </a:extLst>
          </p:cNvPr>
          <p:cNvSpPr>
            <a:spLocks noGrp="1"/>
          </p:cNvSpPr>
          <p:nvPr>
            <p:ph type="title"/>
          </p:nvPr>
        </p:nvSpPr>
        <p:spPr bwMode="gray">
          <a:xfrm>
            <a:off x="1331999" y="756000"/>
            <a:ext cx="10188000" cy="352800"/>
          </a:xfrm>
          <a:prstGeom prst="rect">
            <a:avLst/>
          </a:prstGeom>
          <a:solidFill>
            <a:schemeClr val="tx1"/>
          </a:solidFill>
        </p:spPr>
        <p:txBody>
          <a:bodyPr vert="horz" lIns="72000" tIns="36000" rIns="0" bIns="0" rtlCol="0" anchor="t" anchorCtr="0">
            <a:noAutofit/>
          </a:bodyPr>
          <a:lstStyle/>
          <a:p>
            <a:r>
              <a:rPr lang="en-US"/>
              <a:t>Click to edit Master title style</a:t>
            </a:r>
            <a:endParaRPr lang="en-GB"/>
          </a:p>
        </p:txBody>
      </p:sp>
      <p:sp>
        <p:nvSpPr>
          <p:cNvPr id="10" name="Picture Placeholder 9">
            <a:extLst>
              <a:ext uri="{FF2B5EF4-FFF2-40B4-BE49-F238E27FC236}">
                <a16:creationId xmlns:a16="http://schemas.microsoft.com/office/drawing/2014/main" id="{9B66E29C-900C-4BC2-8F4C-C28A856EAF84}"/>
              </a:ext>
            </a:extLst>
          </p:cNvPr>
          <p:cNvSpPr>
            <a:spLocks noGrp="1"/>
          </p:cNvSpPr>
          <p:nvPr>
            <p:ph type="pic" sz="quarter" idx="13"/>
          </p:nvPr>
        </p:nvSpPr>
        <p:spPr>
          <a:xfrm>
            <a:off x="325438" y="4770438"/>
            <a:ext cx="2584450" cy="1616400"/>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0B9FD377-0D4D-47D0-88DC-CD10D2C9698C}"/>
              </a:ext>
            </a:extLst>
          </p:cNvPr>
          <p:cNvSpPr>
            <a:spLocks noGrp="1"/>
          </p:cNvSpPr>
          <p:nvPr>
            <p:ph type="pic" sz="quarter" idx="14"/>
          </p:nvPr>
        </p:nvSpPr>
        <p:spPr>
          <a:xfrm>
            <a:off x="2909888" y="4770438"/>
            <a:ext cx="2207148" cy="1616400"/>
          </a:xfrm>
          <a:solidFill>
            <a:schemeClr val="bg1">
              <a:lumMod val="95000"/>
            </a:schemeClr>
          </a:solidFill>
        </p:spPr>
        <p:txBody>
          <a:bodyPr/>
          <a:lstStyle/>
          <a:p>
            <a:endParaRPr lang="en-GB"/>
          </a:p>
        </p:txBody>
      </p:sp>
      <p:sp>
        <p:nvSpPr>
          <p:cNvPr id="12" name="Picture Placeholder 9">
            <a:extLst>
              <a:ext uri="{FF2B5EF4-FFF2-40B4-BE49-F238E27FC236}">
                <a16:creationId xmlns:a16="http://schemas.microsoft.com/office/drawing/2014/main" id="{8891BA7F-E7D5-4648-910D-7743FBC6966F}"/>
              </a:ext>
            </a:extLst>
          </p:cNvPr>
          <p:cNvSpPr>
            <a:spLocks noGrp="1"/>
          </p:cNvSpPr>
          <p:nvPr>
            <p:ph type="pic" sz="quarter" idx="15"/>
          </p:nvPr>
        </p:nvSpPr>
        <p:spPr>
          <a:xfrm>
            <a:off x="5117036" y="4770438"/>
            <a:ext cx="2153120" cy="1616400"/>
          </a:xfrm>
          <a:solidFill>
            <a:schemeClr val="bg1">
              <a:lumMod val="85000"/>
            </a:schemeClr>
          </a:solidFill>
        </p:spPr>
        <p:txBody>
          <a:bodyPr/>
          <a:lstStyle/>
          <a:p>
            <a:endParaRPr lang="en-GB"/>
          </a:p>
        </p:txBody>
      </p:sp>
      <p:sp>
        <p:nvSpPr>
          <p:cNvPr id="13" name="Picture Placeholder 9">
            <a:extLst>
              <a:ext uri="{FF2B5EF4-FFF2-40B4-BE49-F238E27FC236}">
                <a16:creationId xmlns:a16="http://schemas.microsoft.com/office/drawing/2014/main" id="{6B850D7B-764E-4A7C-8AB0-69CDEBCFDACF}"/>
              </a:ext>
            </a:extLst>
          </p:cNvPr>
          <p:cNvSpPr>
            <a:spLocks noGrp="1"/>
          </p:cNvSpPr>
          <p:nvPr>
            <p:ph type="pic" sz="quarter" idx="16"/>
          </p:nvPr>
        </p:nvSpPr>
        <p:spPr>
          <a:xfrm>
            <a:off x="7270156" y="4770438"/>
            <a:ext cx="1325136" cy="1616400"/>
          </a:xfrm>
          <a:solidFill>
            <a:schemeClr val="bg1">
              <a:lumMod val="95000"/>
            </a:schemeClr>
          </a:solidFill>
        </p:spPr>
        <p:txBody>
          <a:bodyPr/>
          <a:lstStyle/>
          <a:p>
            <a:endParaRPr lang="en-GB"/>
          </a:p>
        </p:txBody>
      </p:sp>
      <p:sp>
        <p:nvSpPr>
          <p:cNvPr id="14" name="Picture Placeholder 9">
            <a:extLst>
              <a:ext uri="{FF2B5EF4-FFF2-40B4-BE49-F238E27FC236}">
                <a16:creationId xmlns:a16="http://schemas.microsoft.com/office/drawing/2014/main" id="{F9BCF237-DCFA-4B4D-AA02-F8282F23ABEA}"/>
              </a:ext>
            </a:extLst>
          </p:cNvPr>
          <p:cNvSpPr>
            <a:spLocks noGrp="1"/>
          </p:cNvSpPr>
          <p:nvPr>
            <p:ph type="pic" sz="quarter" idx="17"/>
          </p:nvPr>
        </p:nvSpPr>
        <p:spPr>
          <a:xfrm>
            <a:off x="8595292" y="4770438"/>
            <a:ext cx="3272858" cy="1616400"/>
          </a:xfrm>
          <a:solidFill>
            <a:schemeClr val="bg1">
              <a:lumMod val="85000"/>
            </a:schemeClr>
          </a:solidFill>
        </p:spPr>
        <p:txBody>
          <a:bodyPr/>
          <a:lstStyle/>
          <a:p>
            <a:endParaRPr lang="en-GB"/>
          </a:p>
        </p:txBody>
      </p:sp>
    </p:spTree>
    <p:extLst>
      <p:ext uri="{BB962C8B-B14F-4D97-AF65-F5344CB8AC3E}">
        <p14:creationId xmlns:p14="http://schemas.microsoft.com/office/powerpoint/2010/main" val="1800490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5544000" cy="352800"/>
          </a:xfrm>
        </p:spPr>
        <p:txBody>
          <a:bodyPr rIns="0"/>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5544000" cy="4351338"/>
          </a:xfrm>
        </p:spPr>
        <p:txBody>
          <a:bodyPr/>
          <a:lstStyle>
            <a:lvl1pPr>
              <a:spcBef>
                <a:spcPts val="0"/>
              </a:spcBef>
              <a:spcAft>
                <a:spcPts val="0"/>
              </a:spcAft>
              <a:defRPr/>
            </a:lvl1pPr>
            <a:lvl2pPr>
              <a:spcBef>
                <a:spcPts val="70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a:t>
            </a:r>
            <a:r>
              <a:rPr lang="en-US" err="1"/>
              <a:t>levela</a:t>
            </a:r>
            <a:endParaRPr lang="en-US"/>
          </a:p>
          <a:p>
            <a:pPr lvl="4"/>
            <a:r>
              <a:rPr lang="en-US"/>
              <a:t>Fifth level</a:t>
            </a:r>
            <a:endParaRPr lang="en-GB"/>
          </a:p>
        </p:txBody>
      </p:sp>
      <p:sp>
        <p:nvSpPr>
          <p:cNvPr id="9" name="Picture Placeholder 8">
            <a:extLst>
              <a:ext uri="{FF2B5EF4-FFF2-40B4-BE49-F238E27FC236}">
                <a16:creationId xmlns:a16="http://schemas.microsoft.com/office/drawing/2014/main" id="{0B3440B2-6379-429A-8AFE-CEB5B647CF41}"/>
              </a:ext>
            </a:extLst>
          </p:cNvPr>
          <p:cNvSpPr>
            <a:spLocks noGrp="1"/>
          </p:cNvSpPr>
          <p:nvPr>
            <p:ph type="pic" sz="quarter" idx="13"/>
          </p:nvPr>
        </p:nvSpPr>
        <p:spPr>
          <a:xfrm>
            <a:off x="7189200" y="325438"/>
            <a:ext cx="4681438" cy="5938562"/>
          </a:xfrm>
          <a:solidFill>
            <a:schemeClr val="bg1">
              <a:lumMod val="85000"/>
            </a:schemeClr>
          </a:solidFill>
        </p:spPr>
        <p:txBody>
          <a:bodyPr/>
          <a:lstStyle>
            <a:lvl1pPr>
              <a:defRPr sz="1400"/>
            </a:lvl1pPr>
          </a:lstStyle>
          <a:p>
            <a:endParaRPr lang="en-GB"/>
          </a:p>
        </p:txBody>
      </p:sp>
    </p:spTree>
    <p:extLst>
      <p:ext uri="{BB962C8B-B14F-4D97-AF65-F5344CB8AC3E}">
        <p14:creationId xmlns:p14="http://schemas.microsoft.com/office/powerpoint/2010/main" val="469920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Map slide">
    <p:spTree>
      <p:nvGrpSpPr>
        <p:cNvPr id="1" name=""/>
        <p:cNvGrpSpPr/>
        <p:nvPr/>
      </p:nvGrpSpPr>
      <p:grpSpPr>
        <a:xfrm>
          <a:off x="0" y="0"/>
          <a:ext cx="0" cy="0"/>
          <a:chOff x="0" y="0"/>
          <a:chExt cx="0" cy="0"/>
        </a:xfrm>
      </p:grpSpPr>
      <p:pic>
        <p:nvPicPr>
          <p:cNvPr id="9" name="Picture 8" descr="A tree in the dark&#10;&#10;Description automatically generated">
            <a:extLst>
              <a:ext uri="{FF2B5EF4-FFF2-40B4-BE49-F238E27FC236}">
                <a16:creationId xmlns:a16="http://schemas.microsoft.com/office/drawing/2014/main" id="{FB4EB08D-C434-47B8-ABE3-855C2AA6C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10188000" cy="482738"/>
          </a:xfrm>
          <a:solidFill>
            <a:schemeClr val="accent2"/>
          </a:solidFill>
        </p:spPr>
        <p:txBody>
          <a:bodyPr rIns="0"/>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2402665"/>
            <a:ext cx="3780000" cy="3774298"/>
          </a:xfrm>
        </p:spPr>
        <p:txBody>
          <a:bodyPr/>
          <a:lstStyle>
            <a:lvl1pPr>
              <a:defRPr sz="1550" cap="all" baseline="0">
                <a:solidFill>
                  <a:schemeClr val="bg1"/>
                </a:solidFill>
              </a:defRPr>
            </a:lvl1pPr>
            <a:lvl2pPr>
              <a:defRPr sz="1550" cap="all" baseline="0">
                <a:solidFill>
                  <a:schemeClr val="bg1"/>
                </a:solidFill>
              </a:defRPr>
            </a:lvl2pPr>
            <a:lvl3pPr>
              <a:defRPr sz="1550" cap="all" baseline="0">
                <a:solidFill>
                  <a:schemeClr val="bg1"/>
                </a:solidFill>
              </a:defRPr>
            </a:lvl3pPr>
            <a:lvl4pPr>
              <a:defRPr sz="1550" cap="all" baseline="0">
                <a:solidFill>
                  <a:schemeClr val="bg1"/>
                </a:solidFill>
              </a:defRPr>
            </a:lvl4pPr>
            <a:lvl5pPr>
              <a:defRPr sz="1550" cap="all"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4058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5148000" y="1404000"/>
            <a:ext cx="6372000" cy="771641"/>
          </a:xfrm>
          <a:noFill/>
        </p:spPr>
        <p:txBody>
          <a:bodyPr lIns="0" tIns="0" rIns="0"/>
          <a:lstStyle>
            <a:lvl1pPr>
              <a:lnSpc>
                <a:spcPct val="110000"/>
              </a:lnSpc>
              <a:defRPr sz="185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5148000" y="2175641"/>
            <a:ext cx="6372000" cy="4001321"/>
          </a:xfrm>
        </p:spPr>
        <p:txBody>
          <a:bodyPr/>
          <a:lstStyle>
            <a:lvl1pPr>
              <a:lnSpc>
                <a:spcPct val="120000"/>
              </a:lnSpc>
              <a:defRPr sz="1950"/>
            </a:lvl1pPr>
            <a:lvl2pPr>
              <a:lnSpc>
                <a:spcPct val="120000"/>
              </a:lnSpc>
              <a:defRPr sz="1950"/>
            </a:lvl2pPr>
            <a:lvl3pPr>
              <a:lnSpc>
                <a:spcPct val="120000"/>
              </a:lnSpc>
              <a:defRPr sz="1950"/>
            </a:lvl3pPr>
            <a:lvl4pPr>
              <a:lnSpc>
                <a:spcPct val="120000"/>
              </a:lnSpc>
              <a:defRPr sz="1950"/>
            </a:lvl4pPr>
            <a:lvl5pPr>
              <a:lnSpc>
                <a:spcPct val="120000"/>
              </a:lnSpc>
              <a:defRPr sz="19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drawing&#10;&#10;Description automatically generated">
            <a:extLst>
              <a:ext uri="{FF2B5EF4-FFF2-40B4-BE49-F238E27FC236}">
                <a16:creationId xmlns:a16="http://schemas.microsoft.com/office/drawing/2014/main" id="{78FD473A-0D31-4B86-BEA1-F490E37EB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000" y="540000"/>
            <a:ext cx="968479" cy="569449"/>
          </a:xfrm>
          <a:prstGeom prst="rect">
            <a:avLst/>
          </a:prstGeom>
        </p:spPr>
      </p:pic>
      <p:sp>
        <p:nvSpPr>
          <p:cNvPr id="10" name="Picture Placeholder 9">
            <a:extLst>
              <a:ext uri="{FF2B5EF4-FFF2-40B4-BE49-F238E27FC236}">
                <a16:creationId xmlns:a16="http://schemas.microsoft.com/office/drawing/2014/main" id="{6A03ED4E-67FA-490F-A43E-64BF722FC9B4}"/>
              </a:ext>
            </a:extLst>
          </p:cNvPr>
          <p:cNvSpPr>
            <a:spLocks noGrp="1" noChangeAspect="1"/>
          </p:cNvSpPr>
          <p:nvPr>
            <p:ph type="pic" sz="quarter" idx="13"/>
          </p:nvPr>
        </p:nvSpPr>
        <p:spPr>
          <a:xfrm>
            <a:off x="864000" y="324000"/>
            <a:ext cx="3600000" cy="3600000"/>
          </a:xfrm>
          <a:prstGeom prst="ellipse">
            <a:avLst/>
          </a:prstGeom>
        </p:spPr>
        <p:txBody>
          <a:bodyPr/>
          <a:lstStyle/>
          <a:p>
            <a:endParaRPr lang="en-GB"/>
          </a:p>
        </p:txBody>
      </p:sp>
      <p:sp>
        <p:nvSpPr>
          <p:cNvPr id="11" name="Content Placeholder 2">
            <a:extLst>
              <a:ext uri="{FF2B5EF4-FFF2-40B4-BE49-F238E27FC236}">
                <a16:creationId xmlns:a16="http://schemas.microsoft.com/office/drawing/2014/main" id="{AA6B74DF-07E2-4E83-B878-3E1180A51C35}"/>
              </a:ext>
            </a:extLst>
          </p:cNvPr>
          <p:cNvSpPr>
            <a:spLocks noGrp="1"/>
          </p:cNvSpPr>
          <p:nvPr>
            <p:ph idx="14"/>
          </p:nvPr>
        </p:nvSpPr>
        <p:spPr>
          <a:xfrm>
            <a:off x="1260000" y="4122136"/>
            <a:ext cx="2808000" cy="2054827"/>
          </a:xfrm>
        </p:spPr>
        <p:txBody>
          <a:bodyPr/>
          <a:lstStyle>
            <a:lvl1pPr>
              <a:lnSpc>
                <a:spcPct val="114000"/>
              </a:lnSpc>
              <a:spcAft>
                <a:spcPts val="0"/>
              </a:spcAft>
              <a:defRPr sz="1250"/>
            </a:lvl1pPr>
            <a:lvl2pPr>
              <a:lnSpc>
                <a:spcPct val="114000"/>
              </a:lnSpc>
              <a:spcAft>
                <a:spcPts val="0"/>
              </a:spcAft>
              <a:defRPr sz="1250"/>
            </a:lvl2pPr>
            <a:lvl3pPr>
              <a:lnSpc>
                <a:spcPct val="114000"/>
              </a:lnSpc>
              <a:spcAft>
                <a:spcPts val="0"/>
              </a:spcAft>
              <a:defRPr sz="1250"/>
            </a:lvl3pPr>
            <a:lvl4pPr>
              <a:lnSpc>
                <a:spcPct val="114000"/>
              </a:lnSpc>
              <a:spcAft>
                <a:spcPts val="0"/>
              </a:spcAft>
              <a:defRPr sz="1250"/>
            </a:lvl4pPr>
            <a:lvl5pPr>
              <a:lnSpc>
                <a:spcPct val="114000"/>
              </a:lnSpc>
              <a:spcAft>
                <a:spcPts val="0"/>
              </a:spcAft>
              <a:defRPr sz="1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4589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on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5438" y="325438"/>
            <a:ext cx="11541124" cy="620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2231999"/>
            <a:ext cx="10188000" cy="3960000"/>
          </a:xfrm>
        </p:spPr>
        <p:txBody>
          <a:bodyPr/>
          <a:lstStyle>
            <a:lvl1pPr algn="ctr">
              <a:lnSpc>
                <a:spcPct val="120000"/>
              </a:lnSpc>
              <a:defRPr sz="2500">
                <a:latin typeface="Brandon Text Medium" panose="020B0603020203060203" pitchFamily="34" charset="0"/>
              </a:defRPr>
            </a:lvl1pPr>
            <a:lvl2pPr algn="ctr">
              <a:lnSpc>
                <a:spcPct val="120000"/>
              </a:lnSpc>
              <a:defRPr sz="1500"/>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pic>
        <p:nvPicPr>
          <p:cNvPr id="10" name="Picture 9" descr="A picture containing drawing&#10;&#10;Description automatically generated">
            <a:extLst>
              <a:ext uri="{FF2B5EF4-FFF2-40B4-BE49-F238E27FC236}">
                <a16:creationId xmlns:a16="http://schemas.microsoft.com/office/drawing/2014/main" id="{D41A9E28-AD93-4F99-91EF-957642825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760" y="1152000"/>
            <a:ext cx="968479" cy="569449"/>
          </a:xfrm>
          <a:prstGeom prst="rect">
            <a:avLst/>
          </a:prstGeom>
        </p:spPr>
      </p:pic>
    </p:spTree>
    <p:extLst>
      <p:ext uri="{BB962C8B-B14F-4D97-AF65-F5344CB8AC3E}">
        <p14:creationId xmlns:p14="http://schemas.microsoft.com/office/powerpoint/2010/main" val="3113904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4000" y="324000"/>
            <a:ext cx="11544000" cy="6209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756000"/>
            <a:ext cx="9525600" cy="482400"/>
          </a:xfrm>
        </p:spPr>
        <p:txBody>
          <a:bodyPr lIns="72000" rIns="0"/>
          <a:lstStyle>
            <a:lvl1pP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332001" y="2412000"/>
            <a:ext cx="9525600" cy="3600000"/>
          </a:xfrm>
        </p:spPr>
        <p:txBody>
          <a:bodyPr/>
          <a:lstStyle>
            <a:lvl1pPr>
              <a:defRPr sz="1450"/>
            </a:lvl1pPr>
            <a:lvl2pPr>
              <a:defRPr sz="1450"/>
            </a:lvl2pPr>
            <a:lvl3pPr>
              <a:defRPr sz="1450"/>
            </a:lvl3pPr>
            <a:lvl4pPr>
              <a:defRPr sz="1450"/>
            </a:lvl4pPr>
            <a:lvl5pPr>
              <a:defRPr sz="14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4933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hree ite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6D30FB-27E7-41BB-B8F2-CF16F13FC880}"/>
              </a:ext>
            </a:extLst>
          </p:cNvPr>
          <p:cNvSpPr/>
          <p:nvPr userDrawn="1"/>
        </p:nvSpPr>
        <p:spPr>
          <a:xfrm>
            <a:off x="324000" y="324000"/>
            <a:ext cx="11544000" cy="621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D883BF4-93B0-4ACE-9D81-95AC3F1EA1BA}"/>
              </a:ext>
            </a:extLst>
          </p:cNvPr>
          <p:cNvSpPr>
            <a:spLocks noGrp="1"/>
          </p:cNvSpPr>
          <p:nvPr>
            <p:ph type="title"/>
          </p:nvPr>
        </p:nvSpPr>
        <p:spPr>
          <a:xfrm>
            <a:off x="1331999" y="1224000"/>
            <a:ext cx="9525600" cy="482400"/>
          </a:xfrm>
        </p:spPr>
        <p:txBody>
          <a:bodyPr lIns="0" rIns="0"/>
          <a:lstStyle>
            <a:lvl1pPr algn="ctr">
              <a:defRPr sz="3400"/>
            </a:lvl1pPr>
          </a:lstStyle>
          <a:p>
            <a:r>
              <a:rPr lang="en-US"/>
              <a:t>Click to edit Master title style</a:t>
            </a:r>
            <a:endParaRPr lang="en-GB"/>
          </a:p>
        </p:txBody>
      </p:sp>
      <p:sp>
        <p:nvSpPr>
          <p:cNvPr id="11" name="Content Placeholder 2">
            <a:extLst>
              <a:ext uri="{FF2B5EF4-FFF2-40B4-BE49-F238E27FC236}">
                <a16:creationId xmlns:a16="http://schemas.microsoft.com/office/drawing/2014/main" id="{B9B04FF7-2E25-46E1-9E04-2C5A266477EC}"/>
              </a:ext>
            </a:extLst>
          </p:cNvPr>
          <p:cNvSpPr>
            <a:spLocks noGrp="1"/>
          </p:cNvSpPr>
          <p:nvPr>
            <p:ph idx="1"/>
          </p:nvPr>
        </p:nvSpPr>
        <p:spPr>
          <a:xfrm>
            <a:off x="1521181"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9D90BBE-5CE0-4869-9191-522E599E4582}"/>
              </a:ext>
            </a:extLst>
          </p:cNvPr>
          <p:cNvSpPr>
            <a:spLocks noGrp="1"/>
          </p:cNvSpPr>
          <p:nvPr>
            <p:ph type="body" sz="quarter" idx="13"/>
          </p:nvPr>
        </p:nvSpPr>
        <p:spPr>
          <a:xfrm>
            <a:off x="1331313" y="2052000"/>
            <a:ext cx="9525600" cy="1910083"/>
          </a:xfrm>
        </p:spPr>
        <p:txBody>
          <a:bodyPr anchor="ctr" anchorCtr="0"/>
          <a:lstStyle>
            <a:lvl1pPr algn="ctr">
              <a:defRPr sz="6350" cap="all" baseline="0">
                <a:solidFill>
                  <a:schemeClr val="accent5"/>
                </a:solidFill>
                <a:latin typeface="+mj-lt"/>
              </a:defRPr>
            </a:lvl1pPr>
          </a:lstStyle>
          <a:p>
            <a:pPr lvl="0"/>
            <a:r>
              <a:rPr lang="en-US"/>
              <a:t>Click to edit Master text styles</a:t>
            </a:r>
            <a:endParaRPr lang="en-GB"/>
          </a:p>
        </p:txBody>
      </p:sp>
      <p:sp>
        <p:nvSpPr>
          <p:cNvPr id="13" name="Content Placeholder 2">
            <a:extLst>
              <a:ext uri="{FF2B5EF4-FFF2-40B4-BE49-F238E27FC236}">
                <a16:creationId xmlns:a16="http://schemas.microsoft.com/office/drawing/2014/main" id="{0BD05893-A2E6-4AD8-8880-70AC63AF3C12}"/>
              </a:ext>
            </a:extLst>
          </p:cNvPr>
          <p:cNvSpPr>
            <a:spLocks noGrp="1"/>
          </p:cNvSpPr>
          <p:nvPr>
            <p:ph idx="14"/>
          </p:nvPr>
        </p:nvSpPr>
        <p:spPr>
          <a:xfrm>
            <a:off x="4836000"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3515239B-099E-4A70-BC3A-1C83A2503DA5}"/>
              </a:ext>
            </a:extLst>
          </p:cNvPr>
          <p:cNvSpPr>
            <a:spLocks noGrp="1"/>
          </p:cNvSpPr>
          <p:nvPr>
            <p:ph idx="15"/>
          </p:nvPr>
        </p:nvSpPr>
        <p:spPr>
          <a:xfrm>
            <a:off x="8147733" y="4788000"/>
            <a:ext cx="2520000" cy="1440000"/>
          </a:xfrm>
        </p:spPr>
        <p:txBody>
          <a:bodyPr/>
          <a:lstStyle>
            <a:lvl1pPr algn="ctr">
              <a:lnSpc>
                <a:spcPct val="100000"/>
              </a:lnSpc>
              <a:spcBef>
                <a:spcPts val="0"/>
              </a:spcBef>
              <a:spcAft>
                <a:spcPts val="0"/>
              </a:spcAft>
              <a:defRPr sz="2050"/>
            </a:lvl1pPr>
            <a:lvl2pPr algn="ctr">
              <a:lnSpc>
                <a:spcPct val="100000"/>
              </a:lnSpc>
              <a:spcBef>
                <a:spcPts val="0"/>
              </a:spcBef>
              <a:spcAft>
                <a:spcPts val="0"/>
              </a:spcAft>
              <a:defRPr sz="2050"/>
            </a:lvl2pPr>
            <a:lvl3pPr algn="ctr">
              <a:lnSpc>
                <a:spcPct val="100000"/>
              </a:lnSpc>
              <a:spcBef>
                <a:spcPts val="0"/>
              </a:spcBef>
              <a:spcAft>
                <a:spcPts val="0"/>
              </a:spcAft>
              <a:defRPr sz="2050"/>
            </a:lvl3pPr>
            <a:lvl4pPr algn="ctr">
              <a:lnSpc>
                <a:spcPct val="100000"/>
              </a:lnSpc>
              <a:spcBef>
                <a:spcPts val="0"/>
              </a:spcBef>
              <a:spcAft>
                <a:spcPts val="0"/>
              </a:spcAft>
              <a:defRPr sz="2050"/>
            </a:lvl4pPr>
            <a:lvl5pPr algn="ctr">
              <a:lnSpc>
                <a:spcPct val="100000"/>
              </a:lnSpc>
              <a:spcBef>
                <a:spcPts val="0"/>
              </a:spcBef>
              <a:spcAft>
                <a:spcPts val="0"/>
              </a:spcAft>
              <a:defRPr sz="2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D1CA39F8-7E40-4FAF-88C9-01A712EE1305}"/>
              </a:ext>
            </a:extLst>
          </p:cNvPr>
          <p:cNvSpPr>
            <a:spLocks noGrp="1"/>
          </p:cNvSpPr>
          <p:nvPr>
            <p:ph type="body" sz="quarter" idx="16"/>
          </p:nvPr>
        </p:nvSpPr>
        <p:spPr>
          <a:xfrm>
            <a:off x="1521818"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8" name="Text Placeholder 16">
            <a:extLst>
              <a:ext uri="{FF2B5EF4-FFF2-40B4-BE49-F238E27FC236}">
                <a16:creationId xmlns:a16="http://schemas.microsoft.com/office/drawing/2014/main" id="{CB261251-D948-47B2-AF3C-ADB6E55457B5}"/>
              </a:ext>
            </a:extLst>
          </p:cNvPr>
          <p:cNvSpPr>
            <a:spLocks noGrp="1"/>
          </p:cNvSpPr>
          <p:nvPr>
            <p:ph type="body" sz="quarter" idx="17"/>
          </p:nvPr>
        </p:nvSpPr>
        <p:spPr>
          <a:xfrm>
            <a:off x="4834431"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
        <p:nvSpPr>
          <p:cNvPr id="19" name="Text Placeholder 16">
            <a:extLst>
              <a:ext uri="{FF2B5EF4-FFF2-40B4-BE49-F238E27FC236}">
                <a16:creationId xmlns:a16="http://schemas.microsoft.com/office/drawing/2014/main" id="{12623FD5-9EF2-48E7-BFD5-D76CD9BFF581}"/>
              </a:ext>
            </a:extLst>
          </p:cNvPr>
          <p:cNvSpPr>
            <a:spLocks noGrp="1"/>
          </p:cNvSpPr>
          <p:nvPr>
            <p:ph type="body" sz="quarter" idx="18"/>
          </p:nvPr>
        </p:nvSpPr>
        <p:spPr>
          <a:xfrm>
            <a:off x="8147044" y="4181813"/>
            <a:ext cx="2519363" cy="412750"/>
          </a:xfrm>
          <a:solidFill>
            <a:schemeClr val="tx1"/>
          </a:solidFill>
        </p:spPr>
        <p:txBody>
          <a:bodyPr lIns="0" tIns="72000"/>
          <a:lstStyle>
            <a:lvl1pPr algn="ctr">
              <a:defRPr sz="2400" cap="all" baseline="0">
                <a:solidFill>
                  <a:schemeClr val="bg1"/>
                </a:solidFill>
                <a:latin typeface="+mj-lt"/>
              </a:defRPr>
            </a:lvl1pPr>
          </a:lstStyle>
          <a:p>
            <a:pPr lvl="0"/>
            <a:r>
              <a:rPr lang="en-US"/>
              <a:t>Click to edit</a:t>
            </a:r>
            <a:endParaRPr lang="en-GB"/>
          </a:p>
        </p:txBody>
      </p:sp>
    </p:spTree>
    <p:extLst>
      <p:ext uri="{BB962C8B-B14F-4D97-AF65-F5344CB8AC3E}">
        <p14:creationId xmlns:p14="http://schemas.microsoft.com/office/powerpoint/2010/main" val="1305467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8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2B718F1-1936-453B-A09F-BB751D6218E0}"/>
              </a:ext>
            </a:extLst>
          </p:cNvPr>
          <p:cNvSpPr>
            <a:spLocks noGrp="1"/>
          </p:cNvSpPr>
          <p:nvPr>
            <p:ph type="pic" sz="quarter" idx="13"/>
          </p:nvPr>
        </p:nvSpPr>
        <p:spPr>
          <a:xfrm>
            <a:off x="324000" y="324000"/>
            <a:ext cx="2808000" cy="2988000"/>
          </a:xfrm>
        </p:spPr>
        <p:txBody>
          <a:bodyPr/>
          <a:lstStyle>
            <a:lvl1pPr>
              <a:defRPr sz="1400"/>
            </a:lvl1pPr>
          </a:lstStyle>
          <a:p>
            <a:endParaRPr lang="en-GB"/>
          </a:p>
        </p:txBody>
      </p:sp>
      <p:sp>
        <p:nvSpPr>
          <p:cNvPr id="10" name="Picture Placeholder 8">
            <a:extLst>
              <a:ext uri="{FF2B5EF4-FFF2-40B4-BE49-F238E27FC236}">
                <a16:creationId xmlns:a16="http://schemas.microsoft.com/office/drawing/2014/main" id="{73FFC8E0-6EF1-4CF1-9309-B4686336DE83}"/>
              </a:ext>
            </a:extLst>
          </p:cNvPr>
          <p:cNvSpPr>
            <a:spLocks noGrp="1"/>
          </p:cNvSpPr>
          <p:nvPr>
            <p:ph type="pic" sz="quarter" idx="14"/>
          </p:nvPr>
        </p:nvSpPr>
        <p:spPr>
          <a:xfrm>
            <a:off x="3236000" y="324000"/>
            <a:ext cx="2808000" cy="2988000"/>
          </a:xfrm>
        </p:spPr>
        <p:txBody>
          <a:bodyPr/>
          <a:lstStyle>
            <a:lvl1pPr>
              <a:defRPr sz="1400"/>
            </a:lvl1pPr>
          </a:lstStyle>
          <a:p>
            <a:endParaRPr lang="en-GB"/>
          </a:p>
        </p:txBody>
      </p:sp>
      <p:sp>
        <p:nvSpPr>
          <p:cNvPr id="11" name="Picture Placeholder 8">
            <a:extLst>
              <a:ext uri="{FF2B5EF4-FFF2-40B4-BE49-F238E27FC236}">
                <a16:creationId xmlns:a16="http://schemas.microsoft.com/office/drawing/2014/main" id="{BD829DA8-ED74-423F-9A73-5546E35773B8}"/>
              </a:ext>
            </a:extLst>
          </p:cNvPr>
          <p:cNvSpPr>
            <a:spLocks noGrp="1"/>
          </p:cNvSpPr>
          <p:nvPr>
            <p:ph type="pic" sz="quarter" idx="15"/>
          </p:nvPr>
        </p:nvSpPr>
        <p:spPr>
          <a:xfrm>
            <a:off x="6148000" y="324000"/>
            <a:ext cx="2808000" cy="2988000"/>
          </a:xfrm>
        </p:spPr>
        <p:txBody>
          <a:bodyPr/>
          <a:lstStyle>
            <a:lvl1pPr>
              <a:defRPr sz="1400"/>
            </a:lvl1pPr>
          </a:lstStyle>
          <a:p>
            <a:endParaRPr lang="en-GB"/>
          </a:p>
        </p:txBody>
      </p:sp>
      <p:sp>
        <p:nvSpPr>
          <p:cNvPr id="12" name="Picture Placeholder 8">
            <a:extLst>
              <a:ext uri="{FF2B5EF4-FFF2-40B4-BE49-F238E27FC236}">
                <a16:creationId xmlns:a16="http://schemas.microsoft.com/office/drawing/2014/main" id="{983877AF-9035-48A9-AA46-6939B5E9B71A}"/>
              </a:ext>
            </a:extLst>
          </p:cNvPr>
          <p:cNvSpPr>
            <a:spLocks noGrp="1"/>
          </p:cNvSpPr>
          <p:nvPr>
            <p:ph type="pic" sz="quarter" idx="16"/>
          </p:nvPr>
        </p:nvSpPr>
        <p:spPr>
          <a:xfrm>
            <a:off x="9060000" y="324000"/>
            <a:ext cx="2808000" cy="2988000"/>
          </a:xfrm>
        </p:spPr>
        <p:txBody>
          <a:bodyPr/>
          <a:lstStyle>
            <a:lvl1pPr>
              <a:defRPr sz="1400"/>
            </a:lvl1pPr>
          </a:lstStyle>
          <a:p>
            <a:endParaRPr lang="en-GB"/>
          </a:p>
        </p:txBody>
      </p:sp>
      <p:sp>
        <p:nvSpPr>
          <p:cNvPr id="17" name="Picture Placeholder 8">
            <a:extLst>
              <a:ext uri="{FF2B5EF4-FFF2-40B4-BE49-F238E27FC236}">
                <a16:creationId xmlns:a16="http://schemas.microsoft.com/office/drawing/2014/main" id="{7BB2F0E5-A1E1-4461-8C6F-733C6D0356CC}"/>
              </a:ext>
            </a:extLst>
          </p:cNvPr>
          <p:cNvSpPr>
            <a:spLocks noGrp="1"/>
          </p:cNvSpPr>
          <p:nvPr>
            <p:ph type="pic" sz="quarter" idx="17"/>
          </p:nvPr>
        </p:nvSpPr>
        <p:spPr>
          <a:xfrm>
            <a:off x="324000" y="3420000"/>
            <a:ext cx="2808000" cy="2988000"/>
          </a:xfrm>
        </p:spPr>
        <p:txBody>
          <a:bodyPr/>
          <a:lstStyle>
            <a:lvl1pPr>
              <a:defRPr sz="1400"/>
            </a:lvl1pPr>
          </a:lstStyle>
          <a:p>
            <a:endParaRPr lang="en-GB"/>
          </a:p>
        </p:txBody>
      </p:sp>
      <p:sp>
        <p:nvSpPr>
          <p:cNvPr id="18" name="Picture Placeholder 8">
            <a:extLst>
              <a:ext uri="{FF2B5EF4-FFF2-40B4-BE49-F238E27FC236}">
                <a16:creationId xmlns:a16="http://schemas.microsoft.com/office/drawing/2014/main" id="{1631B38B-25A8-4793-B470-14988DEF3E6A}"/>
              </a:ext>
            </a:extLst>
          </p:cNvPr>
          <p:cNvSpPr>
            <a:spLocks noGrp="1"/>
          </p:cNvSpPr>
          <p:nvPr>
            <p:ph type="pic" sz="quarter" idx="18"/>
          </p:nvPr>
        </p:nvSpPr>
        <p:spPr>
          <a:xfrm>
            <a:off x="3236000" y="3420000"/>
            <a:ext cx="2808000" cy="2988000"/>
          </a:xfrm>
        </p:spPr>
        <p:txBody>
          <a:bodyPr/>
          <a:lstStyle>
            <a:lvl1pPr>
              <a:defRPr sz="1400"/>
            </a:lvl1pPr>
          </a:lstStyle>
          <a:p>
            <a:endParaRPr lang="en-GB"/>
          </a:p>
        </p:txBody>
      </p:sp>
      <p:sp>
        <p:nvSpPr>
          <p:cNvPr id="19" name="Picture Placeholder 8">
            <a:extLst>
              <a:ext uri="{FF2B5EF4-FFF2-40B4-BE49-F238E27FC236}">
                <a16:creationId xmlns:a16="http://schemas.microsoft.com/office/drawing/2014/main" id="{57FF9222-5E77-424B-8130-120C23383001}"/>
              </a:ext>
            </a:extLst>
          </p:cNvPr>
          <p:cNvSpPr>
            <a:spLocks noGrp="1"/>
          </p:cNvSpPr>
          <p:nvPr>
            <p:ph type="pic" sz="quarter" idx="19"/>
          </p:nvPr>
        </p:nvSpPr>
        <p:spPr>
          <a:xfrm>
            <a:off x="6148000" y="3420000"/>
            <a:ext cx="2808000" cy="2988000"/>
          </a:xfrm>
        </p:spPr>
        <p:txBody>
          <a:bodyPr/>
          <a:lstStyle>
            <a:lvl1pPr>
              <a:defRPr sz="1400"/>
            </a:lvl1pPr>
          </a:lstStyle>
          <a:p>
            <a:endParaRPr lang="en-GB"/>
          </a:p>
        </p:txBody>
      </p:sp>
      <p:sp>
        <p:nvSpPr>
          <p:cNvPr id="20" name="Picture Placeholder 8">
            <a:extLst>
              <a:ext uri="{FF2B5EF4-FFF2-40B4-BE49-F238E27FC236}">
                <a16:creationId xmlns:a16="http://schemas.microsoft.com/office/drawing/2014/main" id="{2CFE8979-D0FC-4CD0-A4F0-53FA919A2073}"/>
              </a:ext>
            </a:extLst>
          </p:cNvPr>
          <p:cNvSpPr>
            <a:spLocks noGrp="1"/>
          </p:cNvSpPr>
          <p:nvPr>
            <p:ph type="pic" sz="quarter" idx="20"/>
          </p:nvPr>
        </p:nvSpPr>
        <p:spPr>
          <a:xfrm>
            <a:off x="9060000" y="3420000"/>
            <a:ext cx="2808000" cy="2988000"/>
          </a:xfrm>
        </p:spPr>
        <p:txBody>
          <a:bodyPr/>
          <a:lstStyle>
            <a:lvl1pPr>
              <a:defRPr sz="1400"/>
            </a:lvl1pPr>
          </a:lstStyle>
          <a:p>
            <a:endParaRPr lang="en-GB"/>
          </a:p>
        </p:txBody>
      </p:sp>
      <p:sp>
        <p:nvSpPr>
          <p:cNvPr id="21" name="Title 1">
            <a:extLst>
              <a:ext uri="{FF2B5EF4-FFF2-40B4-BE49-F238E27FC236}">
                <a16:creationId xmlns:a16="http://schemas.microsoft.com/office/drawing/2014/main" id="{3AA6C13A-EFA5-4C9B-9554-1FF765635E7E}"/>
              </a:ext>
            </a:extLst>
          </p:cNvPr>
          <p:cNvSpPr>
            <a:spLocks noGrp="1"/>
          </p:cNvSpPr>
          <p:nvPr>
            <p:ph type="title" hasCustomPrompt="1"/>
          </p:nvPr>
        </p:nvSpPr>
        <p:spPr>
          <a:xfrm>
            <a:off x="1333200" y="2657084"/>
            <a:ext cx="9525600" cy="1408891"/>
          </a:xfrm>
          <a:solidFill>
            <a:schemeClr val="accent3"/>
          </a:solidFill>
          <a:ln w="101600">
            <a:solidFill>
              <a:schemeClr val="bg1"/>
            </a:solidFill>
            <a:miter lim="800000"/>
          </a:ln>
        </p:spPr>
        <p:txBody>
          <a:bodyPr tIns="180000" rIns="0" anchor="ctr" anchorCtr="0"/>
          <a:lstStyle>
            <a:lvl1pPr algn="ctr">
              <a:defRPr sz="9500"/>
            </a:lvl1pPr>
          </a:lstStyle>
          <a:p>
            <a:r>
              <a:rPr lang="en-US"/>
              <a:t>title</a:t>
            </a:r>
            <a:endParaRPr lang="en-GB"/>
          </a:p>
        </p:txBody>
      </p:sp>
      <p:sp>
        <p:nvSpPr>
          <p:cNvPr id="22" name="Text Placeholder 16">
            <a:extLst>
              <a:ext uri="{FF2B5EF4-FFF2-40B4-BE49-F238E27FC236}">
                <a16:creationId xmlns:a16="http://schemas.microsoft.com/office/drawing/2014/main" id="{B4F2EAB9-D1A7-4B6E-B93A-A5602A95BCED}"/>
              </a:ext>
            </a:extLst>
          </p:cNvPr>
          <p:cNvSpPr>
            <a:spLocks noGrp="1"/>
          </p:cNvSpPr>
          <p:nvPr>
            <p:ph type="body" sz="quarter" idx="21" hasCustomPrompt="1"/>
          </p:nvPr>
        </p:nvSpPr>
        <p:spPr>
          <a:xfrm>
            <a:off x="909835" y="1018250"/>
            <a:ext cx="1636329" cy="291600"/>
          </a:xfrm>
          <a:solidFill>
            <a:schemeClr val="tx1"/>
          </a:solidFill>
        </p:spPr>
        <p:txBody>
          <a:bodyPr lIns="0" tIns="36000"/>
          <a:lstStyle>
            <a:lvl1pPr algn="ctr">
              <a:defRPr sz="1850" cap="all" baseline="0">
                <a:solidFill>
                  <a:schemeClr val="bg1"/>
                </a:solidFill>
                <a:latin typeface="+mj-lt"/>
              </a:defRPr>
            </a:lvl1pPr>
          </a:lstStyle>
          <a:p>
            <a:pPr lvl="0"/>
            <a:r>
              <a:rPr lang="en-US"/>
              <a:t>Subject</a:t>
            </a:r>
            <a:endParaRPr lang="en-GB"/>
          </a:p>
        </p:txBody>
      </p:sp>
    </p:spTree>
    <p:extLst>
      <p:ext uri="{BB962C8B-B14F-4D97-AF65-F5344CB8AC3E}">
        <p14:creationId xmlns:p14="http://schemas.microsoft.com/office/powerpoint/2010/main" val="1589452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12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2B718F1-1936-453B-A09F-BB751D6218E0}"/>
              </a:ext>
            </a:extLst>
          </p:cNvPr>
          <p:cNvSpPr>
            <a:spLocks noGrp="1"/>
          </p:cNvSpPr>
          <p:nvPr>
            <p:ph type="pic" sz="quarter" idx="13"/>
          </p:nvPr>
        </p:nvSpPr>
        <p:spPr>
          <a:xfrm>
            <a:off x="324000" y="324000"/>
            <a:ext cx="1854000" cy="3006000"/>
          </a:xfrm>
        </p:spPr>
        <p:txBody>
          <a:bodyPr/>
          <a:lstStyle>
            <a:lvl1pPr>
              <a:defRPr sz="1400"/>
            </a:lvl1pPr>
          </a:lstStyle>
          <a:p>
            <a:endParaRPr lang="en-GB"/>
          </a:p>
        </p:txBody>
      </p:sp>
      <p:sp>
        <p:nvSpPr>
          <p:cNvPr id="10" name="Picture Placeholder 8">
            <a:extLst>
              <a:ext uri="{FF2B5EF4-FFF2-40B4-BE49-F238E27FC236}">
                <a16:creationId xmlns:a16="http://schemas.microsoft.com/office/drawing/2014/main" id="{73FFC8E0-6EF1-4CF1-9309-B4686336DE83}"/>
              </a:ext>
            </a:extLst>
          </p:cNvPr>
          <p:cNvSpPr>
            <a:spLocks noGrp="1"/>
          </p:cNvSpPr>
          <p:nvPr>
            <p:ph type="pic" sz="quarter" idx="14"/>
          </p:nvPr>
        </p:nvSpPr>
        <p:spPr>
          <a:xfrm>
            <a:off x="2262000" y="324000"/>
            <a:ext cx="1854000" cy="3006000"/>
          </a:xfrm>
        </p:spPr>
        <p:txBody>
          <a:bodyPr/>
          <a:lstStyle>
            <a:lvl1pPr>
              <a:defRPr sz="1400"/>
            </a:lvl1pPr>
          </a:lstStyle>
          <a:p>
            <a:endParaRPr lang="en-GB"/>
          </a:p>
        </p:txBody>
      </p:sp>
      <p:sp>
        <p:nvSpPr>
          <p:cNvPr id="11" name="Picture Placeholder 8">
            <a:extLst>
              <a:ext uri="{FF2B5EF4-FFF2-40B4-BE49-F238E27FC236}">
                <a16:creationId xmlns:a16="http://schemas.microsoft.com/office/drawing/2014/main" id="{BD829DA8-ED74-423F-9A73-5546E35773B8}"/>
              </a:ext>
            </a:extLst>
          </p:cNvPr>
          <p:cNvSpPr>
            <a:spLocks noGrp="1"/>
          </p:cNvSpPr>
          <p:nvPr>
            <p:ph type="pic" sz="quarter" idx="15"/>
          </p:nvPr>
        </p:nvSpPr>
        <p:spPr>
          <a:xfrm>
            <a:off x="6138000" y="324000"/>
            <a:ext cx="1854000" cy="3006000"/>
          </a:xfrm>
        </p:spPr>
        <p:txBody>
          <a:bodyPr/>
          <a:lstStyle>
            <a:lvl1pPr>
              <a:defRPr sz="1400"/>
            </a:lvl1pPr>
          </a:lstStyle>
          <a:p>
            <a:endParaRPr lang="en-GB"/>
          </a:p>
        </p:txBody>
      </p:sp>
      <p:sp>
        <p:nvSpPr>
          <p:cNvPr id="12" name="Picture Placeholder 8">
            <a:extLst>
              <a:ext uri="{FF2B5EF4-FFF2-40B4-BE49-F238E27FC236}">
                <a16:creationId xmlns:a16="http://schemas.microsoft.com/office/drawing/2014/main" id="{983877AF-9035-48A9-AA46-6939B5E9B71A}"/>
              </a:ext>
            </a:extLst>
          </p:cNvPr>
          <p:cNvSpPr>
            <a:spLocks noGrp="1"/>
          </p:cNvSpPr>
          <p:nvPr>
            <p:ph type="pic" sz="quarter" idx="16"/>
          </p:nvPr>
        </p:nvSpPr>
        <p:spPr>
          <a:xfrm>
            <a:off x="10014000" y="324000"/>
            <a:ext cx="1854000" cy="3006000"/>
          </a:xfrm>
        </p:spPr>
        <p:txBody>
          <a:bodyPr/>
          <a:lstStyle>
            <a:lvl1pPr>
              <a:defRPr sz="1400"/>
            </a:lvl1pPr>
          </a:lstStyle>
          <a:p>
            <a:endParaRPr lang="en-GB"/>
          </a:p>
        </p:txBody>
      </p:sp>
      <p:sp>
        <p:nvSpPr>
          <p:cNvPr id="16" name="Picture Placeholder 8">
            <a:extLst>
              <a:ext uri="{FF2B5EF4-FFF2-40B4-BE49-F238E27FC236}">
                <a16:creationId xmlns:a16="http://schemas.microsoft.com/office/drawing/2014/main" id="{87822708-CD70-4255-BF61-ABFF7D686CED}"/>
              </a:ext>
            </a:extLst>
          </p:cNvPr>
          <p:cNvSpPr>
            <a:spLocks noGrp="1"/>
          </p:cNvSpPr>
          <p:nvPr>
            <p:ph type="pic" sz="quarter" idx="22"/>
          </p:nvPr>
        </p:nvSpPr>
        <p:spPr>
          <a:xfrm>
            <a:off x="8076000" y="324000"/>
            <a:ext cx="1854000" cy="3006000"/>
          </a:xfrm>
        </p:spPr>
        <p:txBody>
          <a:bodyPr/>
          <a:lstStyle>
            <a:lvl1pPr>
              <a:defRPr sz="1400"/>
            </a:lvl1pPr>
          </a:lstStyle>
          <a:p>
            <a:endParaRPr lang="en-GB"/>
          </a:p>
        </p:txBody>
      </p:sp>
      <p:sp>
        <p:nvSpPr>
          <p:cNvPr id="23" name="Picture Placeholder 8">
            <a:extLst>
              <a:ext uri="{FF2B5EF4-FFF2-40B4-BE49-F238E27FC236}">
                <a16:creationId xmlns:a16="http://schemas.microsoft.com/office/drawing/2014/main" id="{73070C44-E0FF-44B2-9FDD-BDA50F818961}"/>
              </a:ext>
            </a:extLst>
          </p:cNvPr>
          <p:cNvSpPr>
            <a:spLocks noGrp="1"/>
          </p:cNvSpPr>
          <p:nvPr>
            <p:ph type="pic" sz="quarter" idx="23"/>
          </p:nvPr>
        </p:nvSpPr>
        <p:spPr>
          <a:xfrm>
            <a:off x="4200000" y="324000"/>
            <a:ext cx="1854000" cy="3006000"/>
          </a:xfrm>
        </p:spPr>
        <p:txBody>
          <a:bodyPr/>
          <a:lstStyle>
            <a:lvl1pPr>
              <a:defRPr sz="1400"/>
            </a:lvl1pPr>
          </a:lstStyle>
          <a:p>
            <a:endParaRPr lang="en-GB"/>
          </a:p>
        </p:txBody>
      </p:sp>
      <p:sp>
        <p:nvSpPr>
          <p:cNvPr id="24" name="Picture Placeholder 8">
            <a:extLst>
              <a:ext uri="{FF2B5EF4-FFF2-40B4-BE49-F238E27FC236}">
                <a16:creationId xmlns:a16="http://schemas.microsoft.com/office/drawing/2014/main" id="{6E42E59D-48D4-48B8-AA77-795174343F8B}"/>
              </a:ext>
            </a:extLst>
          </p:cNvPr>
          <p:cNvSpPr>
            <a:spLocks noGrp="1"/>
          </p:cNvSpPr>
          <p:nvPr>
            <p:ph type="pic" sz="quarter" idx="24"/>
          </p:nvPr>
        </p:nvSpPr>
        <p:spPr>
          <a:xfrm>
            <a:off x="324000" y="3411059"/>
            <a:ext cx="1854000" cy="3006000"/>
          </a:xfrm>
        </p:spPr>
        <p:txBody>
          <a:bodyPr/>
          <a:lstStyle>
            <a:lvl1pPr>
              <a:defRPr sz="1400"/>
            </a:lvl1pPr>
          </a:lstStyle>
          <a:p>
            <a:endParaRPr lang="en-GB"/>
          </a:p>
        </p:txBody>
      </p:sp>
      <p:sp>
        <p:nvSpPr>
          <p:cNvPr id="25" name="Picture Placeholder 8">
            <a:extLst>
              <a:ext uri="{FF2B5EF4-FFF2-40B4-BE49-F238E27FC236}">
                <a16:creationId xmlns:a16="http://schemas.microsoft.com/office/drawing/2014/main" id="{923D5536-18CE-4E68-8DE9-5079FFB29233}"/>
              </a:ext>
            </a:extLst>
          </p:cNvPr>
          <p:cNvSpPr>
            <a:spLocks noGrp="1"/>
          </p:cNvSpPr>
          <p:nvPr>
            <p:ph type="pic" sz="quarter" idx="25"/>
          </p:nvPr>
        </p:nvSpPr>
        <p:spPr>
          <a:xfrm>
            <a:off x="2262000" y="3411059"/>
            <a:ext cx="1854000" cy="3006000"/>
          </a:xfrm>
        </p:spPr>
        <p:txBody>
          <a:bodyPr/>
          <a:lstStyle>
            <a:lvl1pPr>
              <a:defRPr sz="1400"/>
            </a:lvl1pPr>
          </a:lstStyle>
          <a:p>
            <a:endParaRPr lang="en-GB"/>
          </a:p>
        </p:txBody>
      </p:sp>
      <p:sp>
        <p:nvSpPr>
          <p:cNvPr id="26" name="Picture Placeholder 8">
            <a:extLst>
              <a:ext uri="{FF2B5EF4-FFF2-40B4-BE49-F238E27FC236}">
                <a16:creationId xmlns:a16="http://schemas.microsoft.com/office/drawing/2014/main" id="{03C38F8D-D67D-4388-969E-6C4E101F6078}"/>
              </a:ext>
            </a:extLst>
          </p:cNvPr>
          <p:cNvSpPr>
            <a:spLocks noGrp="1"/>
          </p:cNvSpPr>
          <p:nvPr>
            <p:ph type="pic" sz="quarter" idx="26"/>
          </p:nvPr>
        </p:nvSpPr>
        <p:spPr>
          <a:xfrm>
            <a:off x="6138000" y="3411059"/>
            <a:ext cx="1854000" cy="3006000"/>
          </a:xfrm>
        </p:spPr>
        <p:txBody>
          <a:bodyPr/>
          <a:lstStyle>
            <a:lvl1pPr>
              <a:defRPr sz="1400"/>
            </a:lvl1pPr>
          </a:lstStyle>
          <a:p>
            <a:endParaRPr lang="en-GB"/>
          </a:p>
        </p:txBody>
      </p:sp>
      <p:sp>
        <p:nvSpPr>
          <p:cNvPr id="27" name="Picture Placeholder 8">
            <a:extLst>
              <a:ext uri="{FF2B5EF4-FFF2-40B4-BE49-F238E27FC236}">
                <a16:creationId xmlns:a16="http://schemas.microsoft.com/office/drawing/2014/main" id="{BBA04F19-CE60-40F1-85EA-C011F0597713}"/>
              </a:ext>
            </a:extLst>
          </p:cNvPr>
          <p:cNvSpPr>
            <a:spLocks noGrp="1"/>
          </p:cNvSpPr>
          <p:nvPr>
            <p:ph type="pic" sz="quarter" idx="27"/>
          </p:nvPr>
        </p:nvSpPr>
        <p:spPr>
          <a:xfrm>
            <a:off x="10014000" y="3411059"/>
            <a:ext cx="1854000" cy="3006000"/>
          </a:xfrm>
        </p:spPr>
        <p:txBody>
          <a:bodyPr/>
          <a:lstStyle>
            <a:lvl1pPr>
              <a:defRPr sz="1400"/>
            </a:lvl1pPr>
          </a:lstStyle>
          <a:p>
            <a:endParaRPr lang="en-GB"/>
          </a:p>
        </p:txBody>
      </p:sp>
      <p:sp>
        <p:nvSpPr>
          <p:cNvPr id="28" name="Picture Placeholder 8">
            <a:extLst>
              <a:ext uri="{FF2B5EF4-FFF2-40B4-BE49-F238E27FC236}">
                <a16:creationId xmlns:a16="http://schemas.microsoft.com/office/drawing/2014/main" id="{9AB05DF4-CD1E-4D05-AB6E-8F800339BA6C}"/>
              </a:ext>
            </a:extLst>
          </p:cNvPr>
          <p:cNvSpPr>
            <a:spLocks noGrp="1"/>
          </p:cNvSpPr>
          <p:nvPr>
            <p:ph type="pic" sz="quarter" idx="28"/>
          </p:nvPr>
        </p:nvSpPr>
        <p:spPr>
          <a:xfrm>
            <a:off x="8076000" y="3411059"/>
            <a:ext cx="1854000" cy="3006000"/>
          </a:xfrm>
        </p:spPr>
        <p:txBody>
          <a:bodyPr/>
          <a:lstStyle>
            <a:lvl1pPr>
              <a:defRPr sz="1400"/>
            </a:lvl1pPr>
          </a:lstStyle>
          <a:p>
            <a:endParaRPr lang="en-GB"/>
          </a:p>
        </p:txBody>
      </p:sp>
      <p:sp>
        <p:nvSpPr>
          <p:cNvPr id="29" name="Picture Placeholder 8">
            <a:extLst>
              <a:ext uri="{FF2B5EF4-FFF2-40B4-BE49-F238E27FC236}">
                <a16:creationId xmlns:a16="http://schemas.microsoft.com/office/drawing/2014/main" id="{4EE1780E-4F57-4439-984E-95C33CE1B633}"/>
              </a:ext>
            </a:extLst>
          </p:cNvPr>
          <p:cNvSpPr>
            <a:spLocks noGrp="1"/>
          </p:cNvSpPr>
          <p:nvPr>
            <p:ph type="pic" sz="quarter" idx="29"/>
          </p:nvPr>
        </p:nvSpPr>
        <p:spPr>
          <a:xfrm>
            <a:off x="4200000" y="3411059"/>
            <a:ext cx="1854000" cy="3006000"/>
          </a:xfrm>
        </p:spPr>
        <p:txBody>
          <a:bodyPr/>
          <a:lstStyle>
            <a:lvl1pPr>
              <a:defRPr sz="1400"/>
            </a:lvl1pPr>
          </a:lstStyle>
          <a:p>
            <a:endParaRPr lang="en-GB"/>
          </a:p>
        </p:txBody>
      </p:sp>
      <p:sp>
        <p:nvSpPr>
          <p:cNvPr id="21" name="Title 1">
            <a:extLst>
              <a:ext uri="{FF2B5EF4-FFF2-40B4-BE49-F238E27FC236}">
                <a16:creationId xmlns:a16="http://schemas.microsoft.com/office/drawing/2014/main" id="{3AA6C13A-EFA5-4C9B-9554-1FF765635E7E}"/>
              </a:ext>
            </a:extLst>
          </p:cNvPr>
          <p:cNvSpPr>
            <a:spLocks noGrp="1"/>
          </p:cNvSpPr>
          <p:nvPr>
            <p:ph type="title" hasCustomPrompt="1"/>
          </p:nvPr>
        </p:nvSpPr>
        <p:spPr>
          <a:xfrm>
            <a:off x="1333200" y="2657084"/>
            <a:ext cx="9525600" cy="1408891"/>
          </a:xfrm>
          <a:solidFill>
            <a:schemeClr val="accent5"/>
          </a:solidFill>
          <a:ln w="101600">
            <a:solidFill>
              <a:schemeClr val="bg1"/>
            </a:solidFill>
            <a:miter lim="800000"/>
          </a:ln>
        </p:spPr>
        <p:txBody>
          <a:bodyPr tIns="180000" rIns="0" anchor="ctr" anchorCtr="0"/>
          <a:lstStyle>
            <a:lvl1pPr algn="ctr">
              <a:defRPr sz="9500"/>
            </a:lvl1pPr>
          </a:lstStyle>
          <a:p>
            <a:r>
              <a:rPr lang="en-US"/>
              <a:t>title</a:t>
            </a:r>
            <a:endParaRPr lang="en-GB"/>
          </a:p>
        </p:txBody>
      </p:sp>
      <p:sp>
        <p:nvSpPr>
          <p:cNvPr id="22" name="Text Placeholder 16">
            <a:extLst>
              <a:ext uri="{FF2B5EF4-FFF2-40B4-BE49-F238E27FC236}">
                <a16:creationId xmlns:a16="http://schemas.microsoft.com/office/drawing/2014/main" id="{B4F2EAB9-D1A7-4B6E-B93A-A5602A95BCED}"/>
              </a:ext>
            </a:extLst>
          </p:cNvPr>
          <p:cNvSpPr>
            <a:spLocks noGrp="1"/>
          </p:cNvSpPr>
          <p:nvPr>
            <p:ph type="body" sz="quarter" idx="21" hasCustomPrompt="1"/>
          </p:nvPr>
        </p:nvSpPr>
        <p:spPr>
          <a:xfrm>
            <a:off x="423835" y="425126"/>
            <a:ext cx="1636329" cy="291600"/>
          </a:xfrm>
          <a:solidFill>
            <a:schemeClr val="bg1"/>
          </a:solidFill>
        </p:spPr>
        <p:txBody>
          <a:bodyPr lIns="0" tIns="36000"/>
          <a:lstStyle>
            <a:lvl1pPr algn="ctr">
              <a:defRPr sz="1850" cap="all" baseline="0">
                <a:solidFill>
                  <a:schemeClr val="tx2"/>
                </a:solidFill>
                <a:latin typeface="+mj-lt"/>
              </a:defRPr>
            </a:lvl1pPr>
          </a:lstStyle>
          <a:p>
            <a:pPr lvl="0"/>
            <a:r>
              <a:rPr lang="en-US"/>
              <a:t>Subject</a:t>
            </a:r>
            <a:endParaRPr lang="en-GB"/>
          </a:p>
        </p:txBody>
      </p:sp>
    </p:spTree>
    <p:extLst>
      <p:ext uri="{BB962C8B-B14F-4D97-AF65-F5344CB8AC3E}">
        <p14:creationId xmlns:p14="http://schemas.microsoft.com/office/powerpoint/2010/main" val="398455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p slide">
    <p:spTree>
      <p:nvGrpSpPr>
        <p:cNvPr id="1" name=""/>
        <p:cNvGrpSpPr/>
        <p:nvPr/>
      </p:nvGrpSpPr>
      <p:grpSpPr>
        <a:xfrm>
          <a:off x="0" y="0"/>
          <a:ext cx="0" cy="0"/>
          <a:chOff x="0" y="0"/>
          <a:chExt cx="0" cy="0"/>
        </a:xfrm>
      </p:grpSpPr>
      <p:pic>
        <p:nvPicPr>
          <p:cNvPr id="9" name="Picture 8" descr="A tree in the dark&#10;&#10;Description automatically generated">
            <a:extLst>
              <a:ext uri="{FF2B5EF4-FFF2-40B4-BE49-F238E27FC236}">
                <a16:creationId xmlns:a16="http://schemas.microsoft.com/office/drawing/2014/main" id="{FB4EB08D-C434-47B8-ABE3-855C2AA6CA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10188000" cy="482738"/>
          </a:xfrm>
          <a:solidFill>
            <a:schemeClr val="accent2"/>
          </a:solidFill>
        </p:spPr>
        <p:txBody>
          <a:bodyPr rIns="0"/>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2402665"/>
            <a:ext cx="3780000" cy="3774298"/>
          </a:xfrm>
        </p:spPr>
        <p:txBody>
          <a:bodyPr/>
          <a:lstStyle>
            <a:lvl1pPr>
              <a:defRPr sz="1550" cap="all" baseline="0">
                <a:solidFill>
                  <a:schemeClr val="bg1"/>
                </a:solidFill>
              </a:defRPr>
            </a:lvl1pPr>
            <a:lvl2pPr>
              <a:defRPr sz="1550" cap="all" baseline="0">
                <a:solidFill>
                  <a:schemeClr val="bg1"/>
                </a:solidFill>
              </a:defRPr>
            </a:lvl2pPr>
            <a:lvl3pPr>
              <a:defRPr sz="1550" cap="all" baseline="0">
                <a:solidFill>
                  <a:schemeClr val="bg1"/>
                </a:solidFill>
              </a:defRPr>
            </a:lvl3pPr>
            <a:lvl4pPr>
              <a:defRPr sz="1550" cap="all" baseline="0">
                <a:solidFill>
                  <a:schemeClr val="bg1"/>
                </a:solidFill>
              </a:defRPr>
            </a:lvl4pPr>
            <a:lvl5pPr>
              <a:defRPr sz="1550" cap="all"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560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gure and Caption">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002000" y="3528000"/>
            <a:ext cx="10188000" cy="2917170"/>
          </a:xfrm>
        </p:spPr>
        <p:txBody>
          <a:bodyPr/>
          <a:lstStyle>
            <a:lvl1pPr algn="ctr">
              <a:lnSpc>
                <a:spcPct val="80000"/>
              </a:lnSpc>
              <a:defRPr sz="6700" cap="all" spc="50" baseline="0">
                <a:solidFill>
                  <a:schemeClr val="bg1"/>
                </a:solidFill>
                <a:latin typeface="+mj-lt"/>
              </a:defRPr>
            </a:lvl1pPr>
            <a:lvl2pPr algn="ctr">
              <a:lnSpc>
                <a:spcPct val="90000"/>
              </a:lnSpc>
              <a:defRPr sz="2700" cap="all" spc="50" baseline="0">
                <a:solidFill>
                  <a:schemeClr val="bg1"/>
                </a:solidFill>
                <a:latin typeface="+mn-lt"/>
              </a:defRPr>
            </a:lvl2pPr>
            <a:lvl3pPr algn="ctr">
              <a:defRPr sz="2500"/>
            </a:lvl3pPr>
            <a:lvl4pPr algn="ctr">
              <a:defRPr sz="2500"/>
            </a:lvl4pPr>
            <a:lvl5pPr algn="ctr">
              <a:defRPr sz="2500"/>
            </a:lvl5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4C171C93-FD87-46C8-8B57-F213C9EA1212}"/>
              </a:ext>
            </a:extLst>
          </p:cNvPr>
          <p:cNvSpPr/>
          <p:nvPr userDrawn="1"/>
        </p:nvSpPr>
        <p:spPr bwMode="white">
          <a:xfrm>
            <a:off x="0" y="0"/>
            <a:ext cx="3254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C306FE-EBF8-4930-98DE-CA1E4DA67CFE}"/>
              </a:ext>
            </a:extLst>
          </p:cNvPr>
          <p:cNvSpPr/>
          <p:nvPr userDrawn="1"/>
        </p:nvSpPr>
        <p:spPr bwMode="white">
          <a:xfrm>
            <a:off x="11868150" y="0"/>
            <a:ext cx="3238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3E647A-FB03-400A-AE9F-D4AAF0A76D6B}"/>
              </a:ext>
            </a:extLst>
          </p:cNvPr>
          <p:cNvSpPr/>
          <p:nvPr userDrawn="1"/>
        </p:nvSpPr>
        <p:spPr bwMode="white">
          <a:xfrm>
            <a:off x="0" y="0"/>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545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CD4E-C0C4-451F-A0BF-DFD61CD9CC45}"/>
              </a:ext>
            </a:extLst>
          </p:cNvPr>
          <p:cNvSpPr>
            <a:spLocks noGrp="1"/>
          </p:cNvSpPr>
          <p:nvPr>
            <p:ph type="title"/>
          </p:nvPr>
        </p:nvSpPr>
        <p:spPr>
          <a:xfrm>
            <a:off x="323999" y="2926354"/>
            <a:ext cx="11545200" cy="813227"/>
          </a:xfrm>
          <a:solidFill>
            <a:schemeClr val="bg1"/>
          </a:solidFill>
        </p:spPr>
        <p:txBody>
          <a:bodyPr lIns="144000" tIns="54000" rIns="144000" anchor="t" anchorCtr="0"/>
          <a:lstStyle>
            <a:lvl1pPr algn="ctr">
              <a:defRPr sz="6000">
                <a:solidFill>
                  <a:schemeClr val="tx2"/>
                </a:solidFill>
              </a:defRPr>
            </a:lvl1pPr>
          </a:lstStyle>
          <a:p>
            <a:r>
              <a:rPr lang="en-US"/>
              <a:t>Click to edit Master title style</a:t>
            </a:r>
            <a:endParaRPr lang="en-GB"/>
          </a:p>
        </p:txBody>
      </p:sp>
      <p:pic>
        <p:nvPicPr>
          <p:cNvPr id="8" name="Picture 7" descr="A picture containing mirror, bridge&#10;&#10;Description automatically generated">
            <a:extLst>
              <a:ext uri="{FF2B5EF4-FFF2-40B4-BE49-F238E27FC236}">
                <a16:creationId xmlns:a16="http://schemas.microsoft.com/office/drawing/2014/main" id="{D04A3BAD-73B1-4804-AE95-1AF14EDC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3177" y="1620000"/>
            <a:ext cx="1105646" cy="1105646"/>
          </a:xfrm>
          <a:prstGeom prst="rect">
            <a:avLst/>
          </a:prstGeom>
        </p:spPr>
      </p:pic>
    </p:spTree>
    <p:extLst>
      <p:ext uri="{BB962C8B-B14F-4D97-AF65-F5344CB8AC3E}">
        <p14:creationId xmlns:p14="http://schemas.microsoft.com/office/powerpoint/2010/main" val="375172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323999"/>
            <a:ext cx="10188000" cy="482400"/>
          </a:xfrm>
        </p:spPr>
        <p:txBody>
          <a:bodyPr rIns="0"/>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2268000" cy="4351338"/>
          </a:xfrm>
          <a:solidFill>
            <a:schemeClr val="accent1"/>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45A8600F-F5DD-4179-86D2-B4D29ECA173C}"/>
              </a:ext>
            </a:extLst>
          </p:cNvPr>
          <p:cNvSpPr>
            <a:spLocks noGrp="1"/>
          </p:cNvSpPr>
          <p:nvPr>
            <p:ph idx="13"/>
          </p:nvPr>
        </p:nvSpPr>
        <p:spPr>
          <a:xfrm>
            <a:off x="3708000" y="1825625"/>
            <a:ext cx="2268000" cy="4351338"/>
          </a:xfrm>
          <a:solidFill>
            <a:schemeClr val="accent2"/>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208D4C2A-9AD2-4D2D-B0BF-799B577791D9}"/>
              </a:ext>
            </a:extLst>
          </p:cNvPr>
          <p:cNvSpPr>
            <a:spLocks noGrp="1"/>
          </p:cNvSpPr>
          <p:nvPr>
            <p:ph idx="14"/>
          </p:nvPr>
        </p:nvSpPr>
        <p:spPr>
          <a:xfrm>
            <a:off x="6084000" y="1825625"/>
            <a:ext cx="2268000" cy="4351338"/>
          </a:xfrm>
          <a:solidFill>
            <a:schemeClr val="accent3"/>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C0C40B60-BCAE-4463-8932-282DEE815ACD}"/>
              </a:ext>
            </a:extLst>
          </p:cNvPr>
          <p:cNvSpPr>
            <a:spLocks noGrp="1"/>
          </p:cNvSpPr>
          <p:nvPr>
            <p:ph idx="15"/>
          </p:nvPr>
        </p:nvSpPr>
        <p:spPr>
          <a:xfrm>
            <a:off x="8460000" y="1825625"/>
            <a:ext cx="2268000" cy="4351338"/>
          </a:xfrm>
          <a:solidFill>
            <a:schemeClr val="accent4"/>
          </a:solidFill>
        </p:spPr>
        <p:txBody>
          <a:bodyPr lIns="216000" tIns="72000" rIns="72000" bIns="0"/>
          <a:lstStyle>
            <a:lvl1pPr>
              <a:spcAft>
                <a:spcPts val="600"/>
              </a:spcAft>
              <a:defRPr sz="1250">
                <a:solidFill>
                  <a:schemeClr val="bg1"/>
                </a:solidFill>
              </a:defRPr>
            </a:lvl1pPr>
            <a:lvl2pPr>
              <a:spcAft>
                <a:spcPts val="600"/>
              </a:spcAft>
              <a:defRPr sz="1250">
                <a:solidFill>
                  <a:schemeClr val="bg1"/>
                </a:solidFill>
              </a:defRPr>
            </a:lvl2pPr>
            <a:lvl3pPr marL="179388" indent="-179388">
              <a:spcAft>
                <a:spcPts val="600"/>
              </a:spcAft>
              <a:defRPr sz="1250">
                <a:solidFill>
                  <a:schemeClr val="bg1"/>
                </a:solidFill>
              </a:defRPr>
            </a:lvl3pPr>
            <a:lvl4pPr marL="358775" indent="-179388">
              <a:spcAft>
                <a:spcPts val="600"/>
              </a:spcAft>
              <a:defRPr sz="1250">
                <a:solidFill>
                  <a:schemeClr val="bg1"/>
                </a:solidFill>
              </a:defRPr>
            </a:lvl4pPr>
            <a:lvl5pPr marL="179388" indent="-179388">
              <a:spcAft>
                <a:spcPts val="600"/>
              </a:spcAft>
              <a:defRPr sz="12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35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Full picture w mask">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565C8D-B1E7-4AA7-BA83-4E28474739D6}"/>
              </a:ext>
            </a:extLst>
          </p:cNvPr>
          <p:cNvSpPr/>
          <p:nvPr userDrawn="1"/>
        </p:nvSpPr>
        <p:spPr>
          <a:xfrm>
            <a:off x="0" y="0"/>
            <a:ext cx="12192000" cy="6858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374735-F3D4-49D8-87E6-39BD2987E25F}"/>
              </a:ext>
            </a:extLst>
          </p:cNvPr>
          <p:cNvSpPr>
            <a:spLocks noGrp="1"/>
          </p:cNvSpPr>
          <p:nvPr>
            <p:ph type="title"/>
          </p:nvPr>
        </p:nvSpPr>
        <p:spPr>
          <a:xfrm>
            <a:off x="324000" y="3127134"/>
            <a:ext cx="11545200" cy="813600"/>
          </a:xfrm>
          <a:solidFill>
            <a:schemeClr val="bg1"/>
          </a:solidFill>
        </p:spPr>
        <p:txBody>
          <a:bodyPr tIns="54000"/>
          <a:lstStyle>
            <a:lvl1pPr algn="ctr">
              <a:defRPr sz="62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87442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icture w border">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156F4B-C7AC-4C5D-8A11-2AC9733E4634}"/>
              </a:ext>
            </a:extLst>
          </p:cNvPr>
          <p:cNvSpPr/>
          <p:nvPr userDrawn="1"/>
        </p:nvSpPr>
        <p:spPr bwMode="white">
          <a:xfrm>
            <a:off x="0" y="6532562"/>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C171C93-FD87-46C8-8B57-F213C9EA1212}"/>
              </a:ext>
            </a:extLst>
          </p:cNvPr>
          <p:cNvSpPr/>
          <p:nvPr userDrawn="1"/>
        </p:nvSpPr>
        <p:spPr bwMode="white">
          <a:xfrm>
            <a:off x="0" y="0"/>
            <a:ext cx="3254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C306FE-EBF8-4930-98DE-CA1E4DA67CFE}"/>
              </a:ext>
            </a:extLst>
          </p:cNvPr>
          <p:cNvSpPr/>
          <p:nvPr userDrawn="1"/>
        </p:nvSpPr>
        <p:spPr bwMode="white">
          <a:xfrm>
            <a:off x="11868150" y="0"/>
            <a:ext cx="3238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3E647A-FB03-400A-AE9F-D4AAF0A76D6B}"/>
              </a:ext>
            </a:extLst>
          </p:cNvPr>
          <p:cNvSpPr/>
          <p:nvPr userDrawn="1"/>
        </p:nvSpPr>
        <p:spPr bwMode="white">
          <a:xfrm>
            <a:off x="0" y="0"/>
            <a:ext cx="12192000" cy="32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225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ictur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462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icture &amp; Panel">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4735-F3D4-49D8-87E6-39BD2987E25F}"/>
              </a:ext>
            </a:extLst>
          </p:cNvPr>
          <p:cNvSpPr>
            <a:spLocks noGrp="1"/>
          </p:cNvSpPr>
          <p:nvPr>
            <p:ph type="title"/>
          </p:nvPr>
        </p:nvSpPr>
        <p:spPr>
          <a:xfrm>
            <a:off x="8639999" y="2772000"/>
            <a:ext cx="3228001" cy="3108365"/>
          </a:xfrm>
          <a:noFill/>
        </p:spPr>
        <p:txBody>
          <a:bodyPr/>
          <a:lstStyle>
            <a:lvl1pPr algn="ctr">
              <a:defRPr sz="3900" spc="50" baseline="0"/>
            </a:lvl1pPr>
          </a:lstStyle>
          <a:p>
            <a:r>
              <a:rPr lang="en-US"/>
              <a:t>Click to edit Master title style</a:t>
            </a:r>
            <a:endParaRPr lang="en-GB"/>
          </a:p>
        </p:txBody>
      </p:sp>
      <p:sp>
        <p:nvSpPr>
          <p:cNvPr id="9" name="Content Placeholder 2">
            <a:extLst>
              <a:ext uri="{FF2B5EF4-FFF2-40B4-BE49-F238E27FC236}">
                <a16:creationId xmlns:a16="http://schemas.microsoft.com/office/drawing/2014/main" id="{A036C3F0-C070-4A11-ADAF-6E0445152AFA}"/>
              </a:ext>
            </a:extLst>
          </p:cNvPr>
          <p:cNvSpPr>
            <a:spLocks noGrp="1"/>
          </p:cNvSpPr>
          <p:nvPr>
            <p:ph idx="1"/>
          </p:nvPr>
        </p:nvSpPr>
        <p:spPr>
          <a:xfrm>
            <a:off x="324000" y="324000"/>
            <a:ext cx="4284000" cy="4680000"/>
          </a:xfrm>
          <a:solidFill>
            <a:schemeClr val="tx1"/>
          </a:solidFill>
        </p:spPr>
        <p:txBody>
          <a:bodyPr lIns="216000" tIns="216000" rIns="144000"/>
          <a:lstStyle>
            <a:lvl1pPr>
              <a:spcAft>
                <a:spcPts val="0"/>
              </a:spcAft>
              <a:defRPr sz="1980" spc="50" baseline="0">
                <a:solidFill>
                  <a:schemeClr val="bg1"/>
                </a:solidFill>
              </a:defRPr>
            </a:lvl1pPr>
            <a:lvl2pPr>
              <a:spcAft>
                <a:spcPts val="0"/>
              </a:spcAft>
              <a:defRPr sz="1980" spc="50" baseline="0">
                <a:solidFill>
                  <a:schemeClr val="bg1"/>
                </a:solidFill>
                <a:latin typeface="Brandon Text Bold" panose="020B0803020203060203" pitchFamily="34" charset="0"/>
              </a:defRPr>
            </a:lvl2pPr>
            <a:lvl3pPr>
              <a:spcAft>
                <a:spcPts val="0"/>
              </a:spcAft>
              <a:defRPr sz="1980" spc="50" baseline="0">
                <a:solidFill>
                  <a:schemeClr val="bg1"/>
                </a:solidFill>
              </a:defRPr>
            </a:lvl3pPr>
            <a:lvl4pPr>
              <a:spcAft>
                <a:spcPts val="0"/>
              </a:spcAft>
              <a:defRPr sz="1980" spc="50" baseline="0">
                <a:solidFill>
                  <a:schemeClr val="bg1"/>
                </a:solidFill>
              </a:defRPr>
            </a:lvl4pPr>
            <a:lvl5pPr>
              <a:spcAft>
                <a:spcPts val="0"/>
              </a:spcAft>
              <a:defRPr sz="1980" spc="50" baseline="0">
                <a:solidFill>
                  <a:schemeClr val="bg1"/>
                </a:solidFill>
                <a:latin typeface="Brandon Text Bold" panose="020B0803020203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2606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FCAC-7CF4-4261-84F5-F7F78E5EA9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AA59E-35C6-45BC-9146-AAC5AFA2F312}"/>
              </a:ext>
            </a:extLst>
          </p:cNvPr>
          <p:cNvSpPr>
            <a:spLocks noGrp="1"/>
          </p:cNvSpPr>
          <p:nvPr>
            <p:ph sz="half" idx="1"/>
          </p:nvPr>
        </p:nvSpPr>
        <p:spPr>
          <a:xfrm>
            <a:off x="1331998" y="1825625"/>
            <a:ext cx="486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50315D-C771-4069-B94F-10D41C243F3A}"/>
              </a:ext>
            </a:extLst>
          </p:cNvPr>
          <p:cNvSpPr>
            <a:spLocks noGrp="1"/>
          </p:cNvSpPr>
          <p:nvPr>
            <p:ph sz="half" idx="2"/>
          </p:nvPr>
        </p:nvSpPr>
        <p:spPr>
          <a:xfrm>
            <a:off x="6659999" y="1825625"/>
            <a:ext cx="486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5361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CD4E-C0C4-451F-A0BF-DFD61CD9CC45}"/>
              </a:ext>
            </a:extLst>
          </p:cNvPr>
          <p:cNvSpPr>
            <a:spLocks noGrp="1"/>
          </p:cNvSpPr>
          <p:nvPr>
            <p:ph type="title" hasCustomPrompt="1"/>
          </p:nvPr>
        </p:nvSpPr>
        <p:spPr>
          <a:xfrm>
            <a:off x="3247432" y="2822344"/>
            <a:ext cx="5697129" cy="1337303"/>
          </a:xfrm>
          <a:solidFill>
            <a:schemeClr val="bg1"/>
          </a:solidFill>
        </p:spPr>
        <p:txBody>
          <a:bodyPr lIns="0" tIns="144000" rIns="0" anchor="t" anchorCtr="0"/>
          <a:lstStyle>
            <a:lvl1pPr algn="ctr">
              <a:defRPr sz="9000">
                <a:solidFill>
                  <a:schemeClr val="tx2"/>
                </a:solidFill>
              </a:defRPr>
            </a:lvl1pPr>
          </a:lstStyle>
          <a:p>
            <a:r>
              <a:rPr lang="en-US"/>
              <a:t>Text</a:t>
            </a:r>
            <a:endParaRPr lang="en-GB"/>
          </a:p>
        </p:txBody>
      </p:sp>
      <p:pic>
        <p:nvPicPr>
          <p:cNvPr id="7" name="Picture 6" descr="A picture containing drawing&#10;&#10;Description automatically generated">
            <a:extLst>
              <a:ext uri="{FF2B5EF4-FFF2-40B4-BE49-F238E27FC236}">
                <a16:creationId xmlns:a16="http://schemas.microsoft.com/office/drawing/2014/main" id="{C48009ED-E747-4A7E-ADF9-04422FD8C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480" y="1477367"/>
            <a:ext cx="1355040" cy="1039141"/>
          </a:xfrm>
          <a:prstGeom prst="rect">
            <a:avLst/>
          </a:prstGeom>
        </p:spPr>
      </p:pic>
      <p:sp>
        <p:nvSpPr>
          <p:cNvPr id="11" name="Text Placeholder 10">
            <a:extLst>
              <a:ext uri="{FF2B5EF4-FFF2-40B4-BE49-F238E27FC236}">
                <a16:creationId xmlns:a16="http://schemas.microsoft.com/office/drawing/2014/main" id="{13642D62-AECB-48F5-B36E-5B26998F3998}"/>
              </a:ext>
            </a:extLst>
          </p:cNvPr>
          <p:cNvSpPr>
            <a:spLocks noGrp="1"/>
          </p:cNvSpPr>
          <p:nvPr>
            <p:ph type="body" sz="quarter" idx="13"/>
          </p:nvPr>
        </p:nvSpPr>
        <p:spPr>
          <a:xfrm>
            <a:off x="3247432" y="4396118"/>
            <a:ext cx="5697129" cy="446087"/>
          </a:xfrm>
        </p:spPr>
        <p:txBody>
          <a:bodyPr/>
          <a:lstStyle>
            <a:lvl1pPr algn="ctr">
              <a:defRPr sz="3350">
                <a:solidFill>
                  <a:schemeClr val="bg1"/>
                </a:solidFill>
                <a:latin typeface="+mj-lt"/>
              </a:defRPr>
            </a:lvl1pPr>
            <a:lvl2pPr algn="ctr">
              <a:defRPr/>
            </a:lvl2pPr>
            <a:lvl3pPr algn="ctr">
              <a:defRPr/>
            </a:lvl3pPr>
            <a:lvl4pPr algn="ctr">
              <a:defRPr/>
            </a:lvl4pPr>
            <a:lvl5pPr algn="ctr">
              <a:defRPr/>
            </a:lvl5pPr>
          </a:lstStyle>
          <a:p>
            <a:pPr lvl="0"/>
            <a:r>
              <a:rPr lang="en-US"/>
              <a:t>Click to edit Master text styles</a:t>
            </a:r>
            <a:endParaRPr lang="en-GB"/>
          </a:p>
        </p:txBody>
      </p:sp>
    </p:spTree>
    <p:extLst>
      <p:ext uri="{BB962C8B-B14F-4D97-AF65-F5344CB8AC3E}">
        <p14:creationId xmlns:p14="http://schemas.microsoft.com/office/powerpoint/2010/main" val="4140984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EA End Slide">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E1EDEAC4-DEF0-4241-87DC-D3129AB48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6000" y="2678213"/>
            <a:ext cx="2520000" cy="1501573"/>
          </a:xfrm>
          <a:prstGeom prst="rect">
            <a:avLst/>
          </a:prstGeom>
        </p:spPr>
      </p:pic>
    </p:spTree>
    <p:extLst>
      <p:ext uri="{BB962C8B-B14F-4D97-AF65-F5344CB8AC3E}">
        <p14:creationId xmlns:p14="http://schemas.microsoft.com/office/powerpoint/2010/main" val="377315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10188000" cy="2797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51935E47-E896-46BB-9F1A-D79666163FFE}"/>
              </a:ext>
            </a:extLst>
          </p:cNvPr>
          <p:cNvSpPr>
            <a:spLocks noGrp="1"/>
          </p:cNvSpPr>
          <p:nvPr>
            <p:ph type="title"/>
          </p:nvPr>
        </p:nvSpPr>
        <p:spPr bwMode="gray">
          <a:xfrm>
            <a:off x="1331999" y="756000"/>
            <a:ext cx="10188000" cy="352800"/>
          </a:xfrm>
          <a:prstGeom prst="rect">
            <a:avLst/>
          </a:prstGeom>
          <a:solidFill>
            <a:schemeClr val="tx1"/>
          </a:solidFill>
        </p:spPr>
        <p:txBody>
          <a:bodyPr vert="horz" lIns="72000" tIns="36000" rIns="0" bIns="0" rtlCol="0" anchor="t" anchorCtr="0">
            <a:noAutofit/>
          </a:bodyPr>
          <a:lstStyle/>
          <a:p>
            <a:r>
              <a:rPr lang="en-US"/>
              <a:t>Click to edit Master title style</a:t>
            </a:r>
            <a:endParaRPr lang="en-GB"/>
          </a:p>
        </p:txBody>
      </p:sp>
      <p:sp>
        <p:nvSpPr>
          <p:cNvPr id="10" name="Picture Placeholder 9">
            <a:extLst>
              <a:ext uri="{FF2B5EF4-FFF2-40B4-BE49-F238E27FC236}">
                <a16:creationId xmlns:a16="http://schemas.microsoft.com/office/drawing/2014/main" id="{9B66E29C-900C-4BC2-8F4C-C28A856EAF84}"/>
              </a:ext>
            </a:extLst>
          </p:cNvPr>
          <p:cNvSpPr>
            <a:spLocks noGrp="1"/>
          </p:cNvSpPr>
          <p:nvPr>
            <p:ph type="pic" sz="quarter" idx="13"/>
          </p:nvPr>
        </p:nvSpPr>
        <p:spPr>
          <a:xfrm>
            <a:off x="325438" y="4770438"/>
            <a:ext cx="2584450" cy="1616400"/>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0B9FD377-0D4D-47D0-88DC-CD10D2C9698C}"/>
              </a:ext>
            </a:extLst>
          </p:cNvPr>
          <p:cNvSpPr>
            <a:spLocks noGrp="1"/>
          </p:cNvSpPr>
          <p:nvPr>
            <p:ph type="pic" sz="quarter" idx="14"/>
          </p:nvPr>
        </p:nvSpPr>
        <p:spPr>
          <a:xfrm>
            <a:off x="2909888" y="4770438"/>
            <a:ext cx="2207148" cy="1616400"/>
          </a:xfrm>
          <a:solidFill>
            <a:schemeClr val="bg1">
              <a:lumMod val="95000"/>
            </a:schemeClr>
          </a:solidFill>
        </p:spPr>
        <p:txBody>
          <a:bodyPr/>
          <a:lstStyle/>
          <a:p>
            <a:endParaRPr lang="en-GB"/>
          </a:p>
        </p:txBody>
      </p:sp>
      <p:sp>
        <p:nvSpPr>
          <p:cNvPr id="12" name="Picture Placeholder 9">
            <a:extLst>
              <a:ext uri="{FF2B5EF4-FFF2-40B4-BE49-F238E27FC236}">
                <a16:creationId xmlns:a16="http://schemas.microsoft.com/office/drawing/2014/main" id="{8891BA7F-E7D5-4648-910D-7743FBC6966F}"/>
              </a:ext>
            </a:extLst>
          </p:cNvPr>
          <p:cNvSpPr>
            <a:spLocks noGrp="1"/>
          </p:cNvSpPr>
          <p:nvPr>
            <p:ph type="pic" sz="quarter" idx="15"/>
          </p:nvPr>
        </p:nvSpPr>
        <p:spPr>
          <a:xfrm>
            <a:off x="5117036" y="4770438"/>
            <a:ext cx="2153120" cy="1616400"/>
          </a:xfrm>
          <a:solidFill>
            <a:schemeClr val="bg1">
              <a:lumMod val="85000"/>
            </a:schemeClr>
          </a:solidFill>
        </p:spPr>
        <p:txBody>
          <a:bodyPr/>
          <a:lstStyle/>
          <a:p>
            <a:endParaRPr lang="en-GB"/>
          </a:p>
        </p:txBody>
      </p:sp>
      <p:sp>
        <p:nvSpPr>
          <p:cNvPr id="13" name="Picture Placeholder 9">
            <a:extLst>
              <a:ext uri="{FF2B5EF4-FFF2-40B4-BE49-F238E27FC236}">
                <a16:creationId xmlns:a16="http://schemas.microsoft.com/office/drawing/2014/main" id="{6B850D7B-764E-4A7C-8AB0-69CDEBCFDACF}"/>
              </a:ext>
            </a:extLst>
          </p:cNvPr>
          <p:cNvSpPr>
            <a:spLocks noGrp="1"/>
          </p:cNvSpPr>
          <p:nvPr>
            <p:ph type="pic" sz="quarter" idx="16"/>
          </p:nvPr>
        </p:nvSpPr>
        <p:spPr>
          <a:xfrm>
            <a:off x="7270156" y="4770438"/>
            <a:ext cx="1325136" cy="1616400"/>
          </a:xfrm>
          <a:solidFill>
            <a:schemeClr val="bg1">
              <a:lumMod val="95000"/>
            </a:schemeClr>
          </a:solidFill>
        </p:spPr>
        <p:txBody>
          <a:bodyPr/>
          <a:lstStyle/>
          <a:p>
            <a:endParaRPr lang="en-GB"/>
          </a:p>
        </p:txBody>
      </p:sp>
      <p:sp>
        <p:nvSpPr>
          <p:cNvPr id="14" name="Picture Placeholder 9">
            <a:extLst>
              <a:ext uri="{FF2B5EF4-FFF2-40B4-BE49-F238E27FC236}">
                <a16:creationId xmlns:a16="http://schemas.microsoft.com/office/drawing/2014/main" id="{F9BCF237-DCFA-4B4D-AA02-F8282F23ABEA}"/>
              </a:ext>
            </a:extLst>
          </p:cNvPr>
          <p:cNvSpPr>
            <a:spLocks noGrp="1"/>
          </p:cNvSpPr>
          <p:nvPr>
            <p:ph type="pic" sz="quarter" idx="17"/>
          </p:nvPr>
        </p:nvSpPr>
        <p:spPr>
          <a:xfrm>
            <a:off x="8595292" y="4770438"/>
            <a:ext cx="3272858" cy="1616400"/>
          </a:xfrm>
          <a:solidFill>
            <a:schemeClr val="bg1">
              <a:lumMod val="85000"/>
            </a:schemeClr>
          </a:solidFill>
        </p:spPr>
        <p:txBody>
          <a:bodyPr/>
          <a:lstStyle/>
          <a:p>
            <a:endParaRPr lang="en-GB"/>
          </a:p>
        </p:txBody>
      </p:sp>
    </p:spTree>
    <p:extLst>
      <p:ext uri="{BB962C8B-B14F-4D97-AF65-F5344CB8AC3E}">
        <p14:creationId xmlns:p14="http://schemas.microsoft.com/office/powerpoint/2010/main" val="2422773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4735-F3D4-49D8-87E6-39BD2987E2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78205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154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345" y="207471"/>
            <a:ext cx="10515600" cy="722696"/>
          </a:xfrm>
        </p:spPr>
        <p:txBody>
          <a:bodyPr>
            <a:normAutofit/>
          </a:bodyPr>
          <a:lstStyle>
            <a:lvl1pPr>
              <a:defRPr sz="3600"/>
            </a:lvl1pPr>
          </a:lstStyle>
          <a:p>
            <a:r>
              <a:rPr lang="en-GB"/>
              <a:t>CLICK TO EDIT MASTER TITLE STYLE</a:t>
            </a:r>
            <a:endParaRPr lang="en-US"/>
          </a:p>
        </p:txBody>
      </p:sp>
      <p:sp>
        <p:nvSpPr>
          <p:cNvPr id="3" name="Content Placeholder 2"/>
          <p:cNvSpPr>
            <a:spLocks noGrp="1"/>
          </p:cNvSpPr>
          <p:nvPr>
            <p:ph idx="1"/>
          </p:nvPr>
        </p:nvSpPr>
        <p:spPr>
          <a:xfrm>
            <a:off x="223345" y="1242301"/>
            <a:ext cx="11711152" cy="5331920"/>
          </a:xfrm>
        </p:spPr>
        <p:txBody>
          <a:bodyPr/>
          <a:lstStyle>
            <a:lvl1pPr marL="0" indent="0">
              <a:buNone/>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5180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Key Figur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00E0E709-FB4F-4E0D-8F9B-8C22F4140670}" type="datetime1">
              <a:rPr lang="en-GB" smtClean="0">
                <a:solidFill>
                  <a:prstClr val="black"/>
                </a:solidFill>
              </a:rPr>
              <a:pPr/>
              <a:t>12/10/2023</a:t>
            </a:fld>
            <a:endParaRPr lang="en-GB">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solidFill>
                  <a:prstClr val="black"/>
                </a:solidFill>
              </a:rPr>
              <a:t>Why University</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9D443CF-95A6-4BCA-B28C-623ED659B334}" type="slidenum">
              <a:rPr lang="en-GB" smtClean="0">
                <a:solidFill>
                  <a:prstClr val="black"/>
                </a:solidFill>
              </a:rPr>
              <a:pPr/>
              <a:t>‹#›</a:t>
            </a:fld>
            <a:endParaRPr lang="en-GB">
              <a:solidFill>
                <a:prstClr val="black"/>
              </a:solidFill>
            </a:endParaRPr>
          </a:p>
        </p:txBody>
      </p:sp>
      <p:sp>
        <p:nvSpPr>
          <p:cNvPr id="7" name="Title 1"/>
          <p:cNvSpPr>
            <a:spLocks noGrp="1"/>
          </p:cNvSpPr>
          <p:nvPr>
            <p:ph type="ctrTitle" hasCustomPrompt="1"/>
          </p:nvPr>
        </p:nvSpPr>
        <p:spPr>
          <a:xfrm>
            <a:off x="2295526" y="1577785"/>
            <a:ext cx="7600948" cy="3231654"/>
          </a:xfrm>
        </p:spPr>
        <p:txBody>
          <a:bodyPr anchor="ctr">
            <a:spAutoFit/>
          </a:bodyPr>
          <a:lstStyle>
            <a:lvl1pPr algn="ctr">
              <a:lnSpc>
                <a:spcPct val="70000"/>
              </a:lnSpc>
              <a:defRPr sz="30000" b="1">
                <a:solidFill>
                  <a:schemeClr val="tx1"/>
                </a:solidFill>
              </a:defRPr>
            </a:lvl1pPr>
          </a:lstStyle>
          <a:p>
            <a:r>
              <a:rPr lang="en-US"/>
              <a:t>##</a:t>
            </a:r>
            <a:endParaRPr lang="en-GB"/>
          </a:p>
        </p:txBody>
      </p:sp>
      <p:sp>
        <p:nvSpPr>
          <p:cNvPr id="3" name="Text Placeholder 2"/>
          <p:cNvSpPr>
            <a:spLocks noGrp="1"/>
          </p:cNvSpPr>
          <p:nvPr>
            <p:ph type="body" sz="quarter" idx="13" hasCustomPrompt="1"/>
          </p:nvPr>
        </p:nvSpPr>
        <p:spPr>
          <a:xfrm>
            <a:off x="2295526" y="4778106"/>
            <a:ext cx="7600949" cy="671512"/>
          </a:xfrm>
        </p:spPr>
        <p:txBody>
          <a:bodyPr/>
          <a:lstStyle>
            <a:lvl1pPr algn="ct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endParaRPr lang="en-GB"/>
          </a:p>
        </p:txBody>
      </p:sp>
      <p:cxnSp>
        <p:nvCxnSpPr>
          <p:cNvPr id="9" name="Straight Connector 8"/>
          <p:cNvCxnSpPr/>
          <p:nvPr userDrawn="1"/>
        </p:nvCxnSpPr>
        <p:spPr>
          <a:xfrm>
            <a:off x="4800600" y="4457356"/>
            <a:ext cx="2590800"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44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lour BG w/o Picture">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401540" y="372765"/>
            <a:ext cx="810617" cy="751979"/>
          </a:xfrm>
          <a:solidFill>
            <a:srgbClr val="F8F8F8">
              <a:alpha val="30196"/>
            </a:srgbClr>
          </a:solidFill>
        </p:spPr>
        <p:txBody>
          <a:bodyPr anchor="ctr"/>
          <a:lstStyle>
            <a:lvl1pPr marL="0" indent="0" algn="ctr">
              <a:buFont typeface="Arial" pitchFamily="34" charset="0"/>
              <a:buNone/>
              <a:defRPr/>
            </a:lvl1pPr>
          </a:lstStyle>
          <a:p>
            <a:pPr lvl="0"/>
            <a:r>
              <a:rPr lang="en-US"/>
              <a:t>#</a:t>
            </a:r>
            <a:endParaRPr lang="en-GB"/>
          </a:p>
        </p:txBody>
      </p:sp>
      <p:sp>
        <p:nvSpPr>
          <p:cNvPr id="41" name="Text Placeholder 40"/>
          <p:cNvSpPr>
            <a:spLocks noGrp="1"/>
          </p:cNvSpPr>
          <p:nvPr>
            <p:ph type="body" sz="quarter" idx="12"/>
          </p:nvPr>
        </p:nvSpPr>
        <p:spPr>
          <a:xfrm>
            <a:off x="398695" y="1402143"/>
            <a:ext cx="11420011" cy="4411157"/>
          </a:xfrm>
          <a:solidFill>
            <a:srgbClr val="F8F8F8">
              <a:alpha val="30196"/>
            </a:srgbClr>
          </a:solidFill>
        </p:spPr>
        <p:txBody>
          <a:bodyPr>
            <a:normAutofit/>
          </a:bodyPr>
          <a:lstStyle>
            <a:lvl1pPr marL="180000" indent="-252000">
              <a:lnSpc>
                <a:spcPct val="150000"/>
              </a:lnSpc>
              <a:spcBef>
                <a:spcPts val="600"/>
              </a:spcBef>
              <a:spcAft>
                <a:spcPts val="0"/>
              </a:spcAft>
              <a:defRPr sz="2000"/>
            </a:lvl1pPr>
            <a:lvl2pPr marL="455613" indent="-185738">
              <a:lnSpc>
                <a:spcPct val="100000"/>
              </a:lnSpc>
              <a:spcBef>
                <a:spcPts val="0"/>
              </a:spcBef>
              <a:spcAft>
                <a:spcPts val="0"/>
              </a:spcAft>
              <a:tabLst>
                <a:tab pos="269875" algn="l"/>
              </a:tabLst>
              <a:defRPr sz="1800"/>
            </a:lvl2pPr>
            <a:lvl3pPr marL="625475" indent="-184150">
              <a:lnSpc>
                <a:spcPct val="100000"/>
              </a:lnSpc>
              <a:spcBef>
                <a:spcPts val="0"/>
              </a:spcBef>
              <a:spcAft>
                <a:spcPts val="0"/>
              </a:spcAft>
              <a:defRPr sz="1600"/>
            </a:lvl3pPr>
            <a:lvl4pPr marL="180000" indent="-252000">
              <a:spcBef>
                <a:spcPts val="0"/>
              </a:spcBef>
              <a:spcAft>
                <a:spcPts val="0"/>
              </a:spcAft>
              <a:defRPr sz="1400"/>
            </a:lvl4pPr>
            <a:lvl5pPr marL="180000" indent="-252000">
              <a:spcBef>
                <a:spcPts val="0"/>
              </a:spcBef>
              <a:spcAft>
                <a:spcPts val="0"/>
              </a:spcAft>
              <a:defRPr sz="1400"/>
            </a:lvl5pPr>
          </a:lstStyle>
          <a:p>
            <a:pPr lvl="0"/>
            <a:r>
              <a:rPr lang="en-GB"/>
              <a:t>Click to edit Master text styles</a:t>
            </a:r>
          </a:p>
          <a:p>
            <a:pPr lvl="1"/>
            <a:r>
              <a:rPr lang="en-GB"/>
              <a:t>Second level</a:t>
            </a:r>
          </a:p>
          <a:p>
            <a:pPr lvl="2"/>
            <a:r>
              <a:rPr lang="en-GB"/>
              <a:t>Third level</a:t>
            </a:r>
          </a:p>
        </p:txBody>
      </p:sp>
      <p:sp>
        <p:nvSpPr>
          <p:cNvPr id="30" name="Text Placeholder 29"/>
          <p:cNvSpPr>
            <a:spLocks noGrp="1"/>
          </p:cNvSpPr>
          <p:nvPr>
            <p:ph type="body" sz="quarter" idx="10" hasCustomPrompt="1"/>
          </p:nvPr>
        </p:nvSpPr>
        <p:spPr bwMode="white">
          <a:xfrm>
            <a:off x="265334" y="6516523"/>
            <a:ext cx="5350613" cy="287660"/>
          </a:xfrm>
        </p:spPr>
        <p:txBody>
          <a:bodyPr>
            <a:noAutofit/>
          </a:bodyPr>
          <a:lstStyle>
            <a:lvl1pPr marL="0" indent="0">
              <a:buFont typeface="Arial" pitchFamily="34" charset="0"/>
              <a:buNone/>
              <a:defRPr sz="1200" baseline="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Section # and Title</a:t>
            </a:r>
            <a:endParaRPr lang="en-GB"/>
          </a:p>
        </p:txBody>
      </p:sp>
      <p:sp>
        <p:nvSpPr>
          <p:cNvPr id="13" name="Title 1"/>
          <p:cNvSpPr>
            <a:spLocks noGrp="1"/>
          </p:cNvSpPr>
          <p:nvPr>
            <p:ph type="title"/>
          </p:nvPr>
        </p:nvSpPr>
        <p:spPr>
          <a:xfrm>
            <a:off x="1404177" y="372766"/>
            <a:ext cx="6144683" cy="751979"/>
          </a:xfrm>
          <a:solidFill>
            <a:srgbClr val="FFFFFF">
              <a:alpha val="30196"/>
            </a:srgbClr>
          </a:solidFill>
        </p:spPr>
        <p:txBody>
          <a:bodyPr>
            <a:normAutofit/>
          </a:bodyPr>
          <a:lstStyle>
            <a:lvl1pPr algn="l">
              <a:defRPr sz="2400"/>
            </a:lvl1pPr>
          </a:lstStyle>
          <a:p>
            <a:r>
              <a:rPr lang="en-GB"/>
              <a:t>Click to edit Master title style</a:t>
            </a:r>
          </a:p>
        </p:txBody>
      </p:sp>
    </p:spTree>
    <p:extLst>
      <p:ext uri="{BB962C8B-B14F-4D97-AF65-F5344CB8AC3E}">
        <p14:creationId xmlns:p14="http://schemas.microsoft.com/office/powerpoint/2010/main" val="27142917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Image and Supportin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73320F-414E-49F0-A6EC-644A2C983394}" type="datetime1">
              <a:rPr lang="en-GB" smtClean="0">
                <a:solidFill>
                  <a:prstClr val="black"/>
                </a:solidFill>
              </a:rPr>
              <a:t>12/10/2023</a:t>
            </a:fld>
            <a:endParaRPr lang="en-GB">
              <a:solidFill>
                <a:prstClr val="black"/>
              </a:solidFill>
            </a:endParaRPr>
          </a:p>
        </p:txBody>
      </p:sp>
      <p:sp>
        <p:nvSpPr>
          <p:cNvPr id="5" name="Footer Placeholder 4"/>
          <p:cNvSpPr>
            <a:spLocks noGrp="1"/>
          </p:cNvSpPr>
          <p:nvPr>
            <p:ph type="ftr" sz="quarter" idx="11"/>
          </p:nvPr>
        </p:nvSpPr>
        <p:spPr>
          <a:xfrm>
            <a:off x="1181100" y="6464923"/>
            <a:ext cx="3014664" cy="153888"/>
          </a:xfrm>
        </p:spPr>
        <p:txBody>
          <a:bodyPr/>
          <a:lstStyle/>
          <a:p>
            <a:r>
              <a:rPr lang="en-GB">
                <a:solidFill>
                  <a:prstClr val="black"/>
                </a:solidFill>
              </a:rPr>
              <a:t>Why University</a:t>
            </a:r>
          </a:p>
        </p:txBody>
      </p:sp>
      <p:sp>
        <p:nvSpPr>
          <p:cNvPr id="8" name="Picture Placeholder 7"/>
          <p:cNvSpPr>
            <a:spLocks noGrp="1"/>
          </p:cNvSpPr>
          <p:nvPr>
            <p:ph type="pic" sz="quarter" idx="13"/>
          </p:nvPr>
        </p:nvSpPr>
        <p:spPr>
          <a:xfrm>
            <a:off x="6186616" y="0"/>
            <a:ext cx="6005384" cy="6858000"/>
          </a:xfrm>
        </p:spPr>
        <p:txBody>
          <a:bodyPr/>
          <a:lstStyle/>
          <a:p>
            <a:r>
              <a:rPr lang="en-GB"/>
              <a:t>Drag picture to placeholder or click icon to add</a:t>
            </a:r>
          </a:p>
        </p:txBody>
      </p:sp>
      <p:sp>
        <p:nvSpPr>
          <p:cNvPr id="2" name="Title 1"/>
          <p:cNvSpPr>
            <a:spLocks noGrp="1"/>
          </p:cNvSpPr>
          <p:nvPr>
            <p:ph type="title" hasCustomPrompt="1"/>
          </p:nvPr>
        </p:nvSpPr>
        <p:spPr>
          <a:xfrm>
            <a:off x="395288" y="612776"/>
            <a:ext cx="5700712" cy="818686"/>
          </a:xfrm>
        </p:spPr>
        <p:txBody>
          <a:bodyPr/>
          <a:lstStyle/>
          <a:p>
            <a:r>
              <a:rPr lang="en-US"/>
              <a:t>CLICK TO EDIT MASTER TITLE STYLE</a:t>
            </a:r>
            <a:endParaRPr lang="en-GB"/>
          </a:p>
        </p:txBody>
      </p:sp>
      <p:sp>
        <p:nvSpPr>
          <p:cNvPr id="9" name="Content Placeholder 2"/>
          <p:cNvSpPr>
            <a:spLocks noGrp="1"/>
          </p:cNvSpPr>
          <p:nvPr>
            <p:ph sz="half" idx="1" hasCustomPrompt="1"/>
          </p:nvPr>
        </p:nvSpPr>
        <p:spPr>
          <a:xfrm>
            <a:off x="393882" y="1823683"/>
            <a:ext cx="5608800" cy="4423130"/>
          </a:xfrm>
          <a:noFill/>
        </p:spPr>
        <p:txBody>
          <a:bodyPr/>
          <a:lstStyle>
            <a:lvl3pPr algn="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p:cNvCxnSpPr/>
          <p:nvPr userDrawn="1"/>
        </p:nvCxnSpPr>
        <p:spPr>
          <a:xfrm>
            <a:off x="393882" y="1780853"/>
            <a:ext cx="56088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0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Full Image with Caption">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9AC6FB5F-A3F8-496C-A17B-B044373CAA09}" type="datetime1">
              <a:rPr lang="en-GB" smtClean="0">
                <a:solidFill>
                  <a:prstClr val="black"/>
                </a:solidFill>
              </a:rPr>
              <a:t>12/10/2023</a:t>
            </a:fld>
            <a:endParaRPr lang="en-GB">
              <a:solidFill>
                <a:prstClr val="black"/>
              </a:solidFill>
            </a:endParaRPr>
          </a:p>
        </p:txBody>
      </p:sp>
      <p:sp>
        <p:nvSpPr>
          <p:cNvPr id="3" name="Footer Placeholder 2"/>
          <p:cNvSpPr>
            <a:spLocks noGrp="1"/>
          </p:cNvSpPr>
          <p:nvPr>
            <p:ph type="ftr" sz="quarter" idx="15"/>
          </p:nvPr>
        </p:nvSpPr>
        <p:spPr/>
        <p:txBody>
          <a:bodyPr/>
          <a:lstStyle/>
          <a:p>
            <a:r>
              <a:rPr lang="en-GB">
                <a:solidFill>
                  <a:prstClr val="black"/>
                </a:solidFill>
              </a:rPr>
              <a:t>Why University</a:t>
            </a:r>
          </a:p>
        </p:txBody>
      </p:sp>
      <p:sp>
        <p:nvSpPr>
          <p:cNvPr id="4" name="Slide Number Placeholder 3"/>
          <p:cNvSpPr>
            <a:spLocks noGrp="1"/>
          </p:cNvSpPr>
          <p:nvPr>
            <p:ph type="sldNum" sz="quarter" idx="16"/>
          </p:nvPr>
        </p:nvSpPr>
        <p:spPr/>
        <p:txBody>
          <a:bodyPr/>
          <a:lstStyle/>
          <a:p>
            <a:fld id="{79D443CF-95A6-4BCA-B28C-623ED659B334}"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395288" y="665464"/>
            <a:ext cx="3800475"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7" hasCustomPrompt="1"/>
          </p:nvPr>
        </p:nvSpPr>
        <p:spPr>
          <a:xfrm>
            <a:off x="395288" y="612775"/>
            <a:ext cx="3800475" cy="2252663"/>
          </a:xfrm>
        </p:spPr>
        <p:txBody>
          <a:bodyPr tIns="252000" rIns="0"/>
          <a:lstStyle>
            <a:lvl1pPr>
              <a:lnSpc>
                <a:spcPct val="75000"/>
              </a:lnSpc>
              <a:defRPr sz="4000">
                <a:latin typeface="+mj-lt"/>
              </a:defRPr>
            </a:lvl1pPr>
          </a:lstStyle>
          <a:p>
            <a:pPr lvl="0"/>
            <a:r>
              <a:rPr lang="en-US"/>
              <a:t>MASTER TEXT STYLES</a:t>
            </a:r>
          </a:p>
        </p:txBody>
      </p:sp>
    </p:spTree>
    <p:extLst>
      <p:ext uri="{BB962C8B-B14F-4D97-AF65-F5344CB8AC3E}">
        <p14:creationId xmlns:p14="http://schemas.microsoft.com/office/powerpoint/2010/main" val="72543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bg bwMode="black">
      <p:bgPr>
        <a:solidFill>
          <a:srgbClr val="101010"/>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1096550" y="1844824"/>
            <a:ext cx="9998901" cy="1584176"/>
          </a:xfrm>
          <a:prstGeom prst="rect">
            <a:avLst/>
          </a:prstGeom>
        </p:spPr>
        <p:txBody>
          <a:bodyPr anchor="b">
            <a:noAutofit/>
          </a:bodyPr>
          <a:lstStyle>
            <a:lvl1pPr algn="ctr">
              <a:defRPr sz="5400" b="1">
                <a:solidFill>
                  <a:schemeClr val="bg1"/>
                </a:solidFill>
                <a:latin typeface="Arial" pitchFamily="34" charset="0"/>
                <a:cs typeface="Arial" pitchFamily="34" charset="0"/>
              </a:defRPr>
            </a:lvl1pPr>
          </a:lstStyle>
          <a:p>
            <a:r>
              <a:rPr lang="en-US"/>
              <a:t>TITLE</a:t>
            </a:r>
            <a:endParaRPr lang="en-GB"/>
          </a:p>
        </p:txBody>
      </p:sp>
      <p:sp>
        <p:nvSpPr>
          <p:cNvPr id="10" name="Text Placeholder 8"/>
          <p:cNvSpPr>
            <a:spLocks noGrp="1"/>
          </p:cNvSpPr>
          <p:nvPr>
            <p:ph type="body" sz="quarter" idx="11" hasCustomPrompt="1"/>
          </p:nvPr>
        </p:nvSpPr>
        <p:spPr bwMode="white">
          <a:xfrm>
            <a:off x="2926754" y="5589240"/>
            <a:ext cx="9505951" cy="433387"/>
          </a:xfrm>
          <a:prstGeom prst="rect">
            <a:avLst/>
          </a:prstGeom>
        </p:spPr>
        <p:txBody>
          <a:bodyPr>
            <a:noAutofit/>
          </a:bodyPr>
          <a:lstStyle>
            <a:lvl1pPr marL="0" indent="0">
              <a:buNone/>
              <a:defRPr sz="2800" b="1" i="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SPEAKER</a:t>
            </a:r>
            <a:endParaRPr lang="en-GB"/>
          </a:p>
        </p:txBody>
      </p:sp>
      <p:sp>
        <p:nvSpPr>
          <p:cNvPr id="11" name="Text Placeholder 8"/>
          <p:cNvSpPr>
            <a:spLocks noGrp="1"/>
          </p:cNvSpPr>
          <p:nvPr>
            <p:ph type="body" sz="quarter" idx="12" hasCustomPrompt="1"/>
          </p:nvPr>
        </p:nvSpPr>
        <p:spPr bwMode="white">
          <a:xfrm>
            <a:off x="2926754" y="6091958"/>
            <a:ext cx="9505951" cy="433387"/>
          </a:xfrm>
          <a:prstGeom prst="rect">
            <a:avLst/>
          </a:prstGeom>
        </p:spPr>
        <p:txBody>
          <a:bodyPr>
            <a:noAutofit/>
          </a:bodyPr>
          <a:lstStyle>
            <a:lvl1pPr marL="0" indent="0">
              <a:buNone/>
              <a:defRPr sz="2400" i="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Position</a:t>
            </a:r>
          </a:p>
        </p:txBody>
      </p:sp>
      <p:cxnSp>
        <p:nvCxnSpPr>
          <p:cNvPr id="3" name="Straight Connector 2"/>
          <p:cNvCxnSpPr/>
          <p:nvPr userDrawn="1"/>
        </p:nvCxnSpPr>
        <p:spPr>
          <a:xfrm>
            <a:off x="4475820" y="3501008"/>
            <a:ext cx="324036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85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428060-8CD3-48DF-99CF-4CB53EBA35E5}" type="slidenum">
              <a:rPr lang="en-GB" smtClean="0"/>
              <a:t>‹#›</a:t>
            </a:fld>
            <a:endParaRPr lang="en-GB"/>
          </a:p>
        </p:txBody>
      </p:sp>
    </p:spTree>
    <p:extLst>
      <p:ext uri="{BB962C8B-B14F-4D97-AF65-F5344CB8AC3E}">
        <p14:creationId xmlns:p14="http://schemas.microsoft.com/office/powerpoint/2010/main" val="1988449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BF08A9-7D2F-4777-B8B3-BDC9BABB9EB3}" type="datetimeFigureOut">
              <a:rPr lang="en-GB" smtClean="0"/>
              <a:t>12/10/2023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70DB3F-20A7-4338-ADEC-AE444515F06F}" type="slidenum">
              <a:rPr lang="en-GB" smtClean="0"/>
              <a:t>‹#›</a:t>
            </a:fld>
            <a:endParaRPr lang="en-GB"/>
          </a:p>
        </p:txBody>
      </p:sp>
    </p:spTree>
    <p:extLst>
      <p:ext uri="{BB962C8B-B14F-4D97-AF65-F5344CB8AC3E}">
        <p14:creationId xmlns:p14="http://schemas.microsoft.com/office/powerpoint/2010/main" val="37722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5544000" cy="352800"/>
          </a:xfrm>
        </p:spPr>
        <p:txBody>
          <a:bodyPr rIns="0"/>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1825625"/>
            <a:ext cx="5544000" cy="4351338"/>
          </a:xfrm>
        </p:spPr>
        <p:txBody>
          <a:bodyPr/>
          <a:lstStyle>
            <a:lvl1pPr>
              <a:spcBef>
                <a:spcPts val="0"/>
              </a:spcBef>
              <a:spcAft>
                <a:spcPts val="0"/>
              </a:spcAft>
              <a:defRPr/>
            </a:lvl1pPr>
            <a:lvl2pPr>
              <a:spcBef>
                <a:spcPts val="70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a:t>
            </a:r>
            <a:r>
              <a:rPr lang="en-US" err="1"/>
              <a:t>levela</a:t>
            </a:r>
            <a:endParaRPr lang="en-US"/>
          </a:p>
          <a:p>
            <a:pPr lvl="4"/>
            <a:r>
              <a:rPr lang="en-US"/>
              <a:t>Fifth level</a:t>
            </a:r>
            <a:endParaRPr lang="en-GB"/>
          </a:p>
        </p:txBody>
      </p:sp>
      <p:sp>
        <p:nvSpPr>
          <p:cNvPr id="9" name="Picture Placeholder 8">
            <a:extLst>
              <a:ext uri="{FF2B5EF4-FFF2-40B4-BE49-F238E27FC236}">
                <a16:creationId xmlns:a16="http://schemas.microsoft.com/office/drawing/2014/main" id="{0B3440B2-6379-429A-8AFE-CEB5B647CF41}"/>
              </a:ext>
            </a:extLst>
          </p:cNvPr>
          <p:cNvSpPr>
            <a:spLocks noGrp="1"/>
          </p:cNvSpPr>
          <p:nvPr>
            <p:ph type="pic" sz="quarter" idx="13"/>
          </p:nvPr>
        </p:nvSpPr>
        <p:spPr>
          <a:xfrm>
            <a:off x="7189200" y="325438"/>
            <a:ext cx="4681438" cy="5938562"/>
          </a:xfrm>
          <a:solidFill>
            <a:schemeClr val="bg1">
              <a:lumMod val="85000"/>
            </a:schemeClr>
          </a:solidFill>
        </p:spPr>
        <p:txBody>
          <a:bodyPr/>
          <a:lstStyle>
            <a:lvl1pPr>
              <a:defRPr sz="1400"/>
            </a:lvl1pPr>
          </a:lstStyle>
          <a:p>
            <a:endParaRPr lang="en-GB"/>
          </a:p>
        </p:txBody>
      </p:sp>
    </p:spTree>
    <p:extLst>
      <p:ext uri="{BB962C8B-B14F-4D97-AF65-F5344CB8AC3E}">
        <p14:creationId xmlns:p14="http://schemas.microsoft.com/office/powerpoint/2010/main" val="1738188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lour BG w/ Picture">
    <p:spTree>
      <p:nvGrpSpPr>
        <p:cNvPr id="1" name=""/>
        <p:cNvGrpSpPr/>
        <p:nvPr/>
      </p:nvGrpSpPr>
      <p:grpSpPr>
        <a:xfrm>
          <a:off x="0" y="0"/>
          <a:ext cx="0" cy="0"/>
          <a:chOff x="0" y="0"/>
          <a:chExt cx="0" cy="0"/>
        </a:xfrm>
      </p:grpSpPr>
      <p:sp>
        <p:nvSpPr>
          <p:cNvPr id="2" name="Title 1"/>
          <p:cNvSpPr>
            <a:spLocks noGrp="1"/>
          </p:cNvSpPr>
          <p:nvPr>
            <p:ph type="title"/>
          </p:nvPr>
        </p:nvSpPr>
        <p:spPr>
          <a:xfrm>
            <a:off x="1404177" y="372766"/>
            <a:ext cx="6144683" cy="751979"/>
          </a:xfrm>
          <a:solidFill>
            <a:srgbClr val="FFFFFF">
              <a:alpha val="30196"/>
            </a:srgbClr>
          </a:solidFill>
        </p:spPr>
        <p:txBody>
          <a:bodyPr>
            <a:normAutofit/>
          </a:bodyPr>
          <a:lstStyle>
            <a:lvl1pPr algn="l">
              <a:defRPr sz="2400"/>
            </a:lvl1pPr>
          </a:lstStyle>
          <a:p>
            <a:r>
              <a:rPr lang="en-GB"/>
              <a:t>Click to edit Master title style</a:t>
            </a:r>
          </a:p>
        </p:txBody>
      </p:sp>
      <p:sp>
        <p:nvSpPr>
          <p:cNvPr id="30" name="Text Placeholder 29"/>
          <p:cNvSpPr>
            <a:spLocks noGrp="1"/>
          </p:cNvSpPr>
          <p:nvPr>
            <p:ph type="body" sz="quarter" idx="10" hasCustomPrompt="1"/>
          </p:nvPr>
        </p:nvSpPr>
        <p:spPr bwMode="white">
          <a:xfrm>
            <a:off x="265334" y="6509124"/>
            <a:ext cx="5350613" cy="287660"/>
          </a:xfrm>
        </p:spPr>
        <p:txBody>
          <a:bodyPr>
            <a:noAutofit/>
          </a:bodyPr>
          <a:lstStyle>
            <a:lvl1pPr marL="0" indent="0">
              <a:buFont typeface="Arial" pitchFamily="34" charset="0"/>
              <a:buNone/>
              <a:defRPr sz="1200" baseline="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Section # and Title</a:t>
            </a:r>
            <a:endParaRPr lang="en-GB"/>
          </a:p>
        </p:txBody>
      </p:sp>
      <p:sp>
        <p:nvSpPr>
          <p:cNvPr id="34" name="Text Placeholder 33"/>
          <p:cNvSpPr>
            <a:spLocks noGrp="1"/>
          </p:cNvSpPr>
          <p:nvPr>
            <p:ph type="body" sz="quarter" idx="11" hasCustomPrompt="1"/>
          </p:nvPr>
        </p:nvSpPr>
        <p:spPr>
          <a:xfrm>
            <a:off x="401540" y="372765"/>
            <a:ext cx="810617" cy="751979"/>
          </a:xfrm>
          <a:solidFill>
            <a:srgbClr val="FFFFFF">
              <a:alpha val="30196"/>
            </a:srgbClr>
          </a:solidFill>
        </p:spPr>
        <p:txBody>
          <a:bodyPr anchor="ctr"/>
          <a:lstStyle>
            <a:lvl1pPr marL="0" indent="0" algn="ctr">
              <a:buFont typeface="Arial" pitchFamily="34" charset="0"/>
              <a:buNone/>
              <a:defRPr/>
            </a:lvl1pPr>
          </a:lstStyle>
          <a:p>
            <a:pPr lvl="0"/>
            <a:r>
              <a:rPr lang="en-US"/>
              <a:t>#</a:t>
            </a:r>
            <a:endParaRPr lang="en-GB"/>
          </a:p>
        </p:txBody>
      </p:sp>
      <p:sp>
        <p:nvSpPr>
          <p:cNvPr id="41" name="Text Placeholder 40"/>
          <p:cNvSpPr>
            <a:spLocks noGrp="1"/>
          </p:cNvSpPr>
          <p:nvPr>
            <p:ph type="body" sz="quarter" idx="12"/>
          </p:nvPr>
        </p:nvSpPr>
        <p:spPr>
          <a:xfrm>
            <a:off x="398695" y="1402143"/>
            <a:ext cx="7150165" cy="4411157"/>
          </a:xfrm>
          <a:solidFill>
            <a:srgbClr val="FFFFFF">
              <a:alpha val="30196"/>
            </a:srgbClr>
          </a:solidFill>
        </p:spPr>
        <p:txBody>
          <a:bodyPr>
            <a:normAutofit/>
          </a:bodyPr>
          <a:lstStyle>
            <a:lvl1pPr marL="180000" indent="-252000">
              <a:lnSpc>
                <a:spcPct val="150000"/>
              </a:lnSpc>
              <a:spcBef>
                <a:spcPts val="600"/>
              </a:spcBef>
              <a:spcAft>
                <a:spcPts val="0"/>
              </a:spcAft>
              <a:buSzPct val="100000"/>
              <a:defRPr sz="2000"/>
            </a:lvl1pPr>
            <a:lvl2pPr marL="449263" indent="-179388">
              <a:lnSpc>
                <a:spcPct val="100000"/>
              </a:lnSpc>
              <a:spcBef>
                <a:spcPts val="0"/>
              </a:spcBef>
              <a:spcAft>
                <a:spcPts val="0"/>
              </a:spcAft>
              <a:defRPr sz="1800"/>
            </a:lvl2pPr>
            <a:lvl3pPr marL="625475" indent="-173038">
              <a:lnSpc>
                <a:spcPct val="100000"/>
              </a:lnSpc>
              <a:spcBef>
                <a:spcPts val="0"/>
              </a:spcBef>
              <a:spcAft>
                <a:spcPts val="0"/>
              </a:spcAft>
              <a:defRPr sz="1600"/>
            </a:lvl3pPr>
            <a:lvl4pPr marL="180000" indent="-252000">
              <a:spcBef>
                <a:spcPts val="0"/>
              </a:spcBef>
              <a:spcAft>
                <a:spcPts val="0"/>
              </a:spcAft>
              <a:defRPr sz="1400"/>
            </a:lvl4pPr>
            <a:lvl5pPr marL="180000" indent="-252000">
              <a:spcBef>
                <a:spcPts val="0"/>
              </a:spcBef>
              <a:spcAft>
                <a:spcPts val="0"/>
              </a:spcAft>
              <a:defRPr sz="1400"/>
            </a:lvl5pPr>
          </a:lstStyle>
          <a:p>
            <a:pPr lvl="0"/>
            <a:r>
              <a:rPr lang="en-GB"/>
              <a:t>Click to edit Master text styles</a:t>
            </a:r>
          </a:p>
          <a:p>
            <a:pPr lvl="1"/>
            <a:r>
              <a:rPr lang="en-GB"/>
              <a:t>Second level</a:t>
            </a:r>
          </a:p>
          <a:p>
            <a:pPr lvl="2"/>
            <a:r>
              <a:rPr lang="en-GB"/>
              <a:t>Third level</a:t>
            </a:r>
          </a:p>
        </p:txBody>
      </p:sp>
      <p:sp>
        <p:nvSpPr>
          <p:cNvPr id="10" name="Picture Placeholder 9"/>
          <p:cNvSpPr>
            <a:spLocks noGrp="1"/>
          </p:cNvSpPr>
          <p:nvPr>
            <p:ph type="pic" sz="quarter" idx="13"/>
          </p:nvPr>
        </p:nvSpPr>
        <p:spPr bwMode="gray">
          <a:xfrm>
            <a:off x="7922685" y="1401763"/>
            <a:ext cx="3896783" cy="4411662"/>
          </a:xfrm>
        </p:spPr>
        <p:txBody>
          <a:bodyPr/>
          <a:lstStyle/>
          <a:p>
            <a:r>
              <a:rPr lang="en-GB"/>
              <a:t>Drag picture to placeholder or click icon to add</a:t>
            </a:r>
          </a:p>
        </p:txBody>
      </p:sp>
    </p:spTree>
    <p:extLst>
      <p:ext uri="{BB962C8B-B14F-4D97-AF65-F5344CB8AC3E}">
        <p14:creationId xmlns:p14="http://schemas.microsoft.com/office/powerpoint/2010/main" val="947455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F9A9C473-8006-4519-BD03-71525CD983D1}" type="datetime1">
              <a:rPr lang="en-GB" smtClean="0">
                <a:solidFill>
                  <a:prstClr val="white"/>
                </a:solidFill>
              </a:rPr>
              <a:pPr/>
              <a:t>12/10/2023</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solidFill>
                  <a:prstClr val="white"/>
                </a:solidFill>
              </a:rPr>
              <a:t>Welcome to UEA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9D443CF-95A6-4BCA-B28C-623ED659B334}" type="slidenum">
              <a:rPr lang="en-GB" smtClean="0">
                <a:solidFill>
                  <a:prstClr val="white"/>
                </a:solidFill>
              </a:rPr>
              <a:pPr/>
              <a:t>‹#›</a:t>
            </a:fld>
            <a:endParaRPr lang="en-GB">
              <a:solidFill>
                <a:prstClr val="white"/>
              </a:solidFill>
            </a:endParaRPr>
          </a:p>
        </p:txBody>
      </p:sp>
      <p:sp>
        <p:nvSpPr>
          <p:cNvPr id="7" name="Title 1"/>
          <p:cNvSpPr>
            <a:spLocks noGrp="1"/>
          </p:cNvSpPr>
          <p:nvPr>
            <p:ph type="ctrTitle" hasCustomPrompt="1"/>
          </p:nvPr>
        </p:nvSpPr>
        <p:spPr>
          <a:xfrm>
            <a:off x="2295526" y="2263195"/>
            <a:ext cx="7600948" cy="2000548"/>
          </a:xfrm>
        </p:spPr>
        <p:txBody>
          <a:bodyPr anchor="ctr">
            <a:noAutofit/>
          </a:bodyPr>
          <a:lstStyle>
            <a:lvl1pPr algn="ctr">
              <a:lnSpc>
                <a:spcPct val="65000"/>
              </a:lnSpc>
              <a:defRPr sz="10000" b="1">
                <a:solidFill>
                  <a:schemeClr val="bg1"/>
                </a:solidFill>
              </a:defRPr>
            </a:lvl1pPr>
          </a:lstStyle>
          <a:p>
            <a:r>
              <a:rPr lang="en-US"/>
              <a:t>MASTER</a:t>
            </a:r>
            <a:br>
              <a:rPr lang="en-US"/>
            </a:br>
            <a:r>
              <a:rPr lang="en-US"/>
              <a:t>TITLE STYLE</a:t>
            </a:r>
            <a:endParaRPr lang="en-GB"/>
          </a:p>
        </p:txBody>
      </p:sp>
      <p:cxnSp>
        <p:nvCxnSpPr>
          <p:cNvPr id="9" name="Straight Connector 8"/>
          <p:cNvCxnSpPr/>
          <p:nvPr userDrawn="1"/>
        </p:nvCxnSpPr>
        <p:spPr>
          <a:xfrm>
            <a:off x="4800600" y="4457356"/>
            <a:ext cx="25908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7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3374"/>
            <a:ext cx="9144000" cy="2387600"/>
          </a:xfrm>
        </p:spPr>
        <p:txBody>
          <a:bodyPr anchor="b"/>
          <a:lstStyle>
            <a:lvl1pPr algn="ctr">
              <a:defRPr sz="6000" cap="all" spc="-150" baseline="0">
                <a:solidFill>
                  <a:schemeClr val="accent3"/>
                </a:solidFill>
              </a:defRPr>
            </a:lvl1pPr>
          </a:lstStyle>
          <a:p>
            <a:r>
              <a:rPr lang="en-US"/>
              <a:t>Click to edit Master title style</a:t>
            </a:r>
            <a:endParaRPr lang="en-GB"/>
          </a:p>
        </p:txBody>
      </p:sp>
      <p:sp>
        <p:nvSpPr>
          <p:cNvPr id="5" name="Text Placeholder 4"/>
          <p:cNvSpPr>
            <a:spLocks noGrp="1"/>
          </p:cNvSpPr>
          <p:nvPr>
            <p:ph type="body" sz="quarter" idx="12"/>
          </p:nvPr>
        </p:nvSpPr>
        <p:spPr>
          <a:xfrm>
            <a:off x="1506538" y="2673350"/>
            <a:ext cx="4497387" cy="389771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4"/>
          <p:cNvSpPr>
            <a:spLocks noGrp="1"/>
          </p:cNvSpPr>
          <p:nvPr>
            <p:ph type="body" sz="quarter" idx="13"/>
          </p:nvPr>
        </p:nvSpPr>
        <p:spPr>
          <a:xfrm>
            <a:off x="6170613" y="2673350"/>
            <a:ext cx="4497387" cy="389771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428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ap slide">
    <p:spTree>
      <p:nvGrpSpPr>
        <p:cNvPr id="1" name=""/>
        <p:cNvGrpSpPr/>
        <p:nvPr/>
      </p:nvGrpSpPr>
      <p:grpSpPr>
        <a:xfrm>
          <a:off x="0" y="0"/>
          <a:ext cx="0" cy="0"/>
          <a:chOff x="0" y="0"/>
          <a:chExt cx="0" cy="0"/>
        </a:xfrm>
      </p:grpSpPr>
      <p:pic>
        <p:nvPicPr>
          <p:cNvPr id="9" name="Picture 8" descr="A tree in the dark&#10;&#10;Description automatically generated">
            <a:extLst>
              <a:ext uri="{FF2B5EF4-FFF2-40B4-BE49-F238E27FC236}">
                <a16:creationId xmlns:a16="http://schemas.microsoft.com/office/drawing/2014/main" id="{FB4EB08D-C434-47B8-ABE3-855C2AA6C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1331999" y="756000"/>
            <a:ext cx="10188000" cy="482738"/>
          </a:xfrm>
          <a:solidFill>
            <a:schemeClr val="accent2"/>
          </a:solidFill>
        </p:spPr>
        <p:txBody>
          <a:bodyPr rIns="0"/>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1332000" y="2402665"/>
            <a:ext cx="3780000" cy="3774298"/>
          </a:xfrm>
        </p:spPr>
        <p:txBody>
          <a:bodyPr/>
          <a:lstStyle>
            <a:lvl1pPr>
              <a:defRPr sz="1550" cap="all" baseline="0">
                <a:solidFill>
                  <a:schemeClr val="bg1"/>
                </a:solidFill>
              </a:defRPr>
            </a:lvl1pPr>
            <a:lvl2pPr>
              <a:defRPr sz="1550" cap="all" baseline="0">
                <a:solidFill>
                  <a:schemeClr val="bg1"/>
                </a:solidFill>
              </a:defRPr>
            </a:lvl2pPr>
            <a:lvl3pPr>
              <a:defRPr sz="1550" cap="all" baseline="0">
                <a:solidFill>
                  <a:schemeClr val="bg1"/>
                </a:solidFill>
              </a:defRPr>
            </a:lvl3pPr>
            <a:lvl4pPr>
              <a:defRPr sz="1550" cap="all" baseline="0">
                <a:solidFill>
                  <a:schemeClr val="bg1"/>
                </a:solidFill>
              </a:defRPr>
            </a:lvl4pPr>
            <a:lvl5pPr>
              <a:defRPr sz="1550" cap="all"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12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285-EC60-44B5-B98C-49CBE8D13F26}"/>
              </a:ext>
            </a:extLst>
          </p:cNvPr>
          <p:cNvSpPr>
            <a:spLocks noGrp="1"/>
          </p:cNvSpPr>
          <p:nvPr>
            <p:ph type="title"/>
          </p:nvPr>
        </p:nvSpPr>
        <p:spPr>
          <a:xfrm>
            <a:off x="5148000" y="1404000"/>
            <a:ext cx="6372000" cy="771641"/>
          </a:xfrm>
          <a:noFill/>
        </p:spPr>
        <p:txBody>
          <a:bodyPr lIns="0" tIns="0" rIns="0"/>
          <a:lstStyle>
            <a:lvl1pPr>
              <a:lnSpc>
                <a:spcPct val="110000"/>
              </a:lnSpc>
              <a:defRPr sz="185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0D213D-4859-46D6-8D6D-1E524AE250D9}"/>
              </a:ext>
            </a:extLst>
          </p:cNvPr>
          <p:cNvSpPr>
            <a:spLocks noGrp="1"/>
          </p:cNvSpPr>
          <p:nvPr>
            <p:ph idx="1"/>
          </p:nvPr>
        </p:nvSpPr>
        <p:spPr>
          <a:xfrm>
            <a:off x="5148000" y="2175641"/>
            <a:ext cx="6372000" cy="4001321"/>
          </a:xfrm>
        </p:spPr>
        <p:txBody>
          <a:bodyPr/>
          <a:lstStyle>
            <a:lvl1pPr>
              <a:lnSpc>
                <a:spcPct val="120000"/>
              </a:lnSpc>
              <a:defRPr sz="1950"/>
            </a:lvl1pPr>
            <a:lvl2pPr>
              <a:lnSpc>
                <a:spcPct val="120000"/>
              </a:lnSpc>
              <a:defRPr sz="1950"/>
            </a:lvl2pPr>
            <a:lvl3pPr>
              <a:lnSpc>
                <a:spcPct val="120000"/>
              </a:lnSpc>
              <a:defRPr sz="1950"/>
            </a:lvl3pPr>
            <a:lvl4pPr>
              <a:lnSpc>
                <a:spcPct val="120000"/>
              </a:lnSpc>
              <a:defRPr sz="1950"/>
            </a:lvl4pPr>
            <a:lvl5pPr>
              <a:lnSpc>
                <a:spcPct val="120000"/>
              </a:lnSpc>
              <a:defRPr sz="19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drawing&#10;&#10;Description automatically generated">
            <a:extLst>
              <a:ext uri="{FF2B5EF4-FFF2-40B4-BE49-F238E27FC236}">
                <a16:creationId xmlns:a16="http://schemas.microsoft.com/office/drawing/2014/main" id="{78FD473A-0D31-4B86-BEA1-F490E37EB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000" y="540000"/>
            <a:ext cx="968479" cy="569449"/>
          </a:xfrm>
          <a:prstGeom prst="rect">
            <a:avLst/>
          </a:prstGeom>
        </p:spPr>
      </p:pic>
      <p:sp>
        <p:nvSpPr>
          <p:cNvPr id="10" name="Picture Placeholder 9">
            <a:extLst>
              <a:ext uri="{FF2B5EF4-FFF2-40B4-BE49-F238E27FC236}">
                <a16:creationId xmlns:a16="http://schemas.microsoft.com/office/drawing/2014/main" id="{6A03ED4E-67FA-490F-A43E-64BF722FC9B4}"/>
              </a:ext>
            </a:extLst>
          </p:cNvPr>
          <p:cNvSpPr>
            <a:spLocks noGrp="1" noChangeAspect="1"/>
          </p:cNvSpPr>
          <p:nvPr>
            <p:ph type="pic" sz="quarter" idx="13"/>
          </p:nvPr>
        </p:nvSpPr>
        <p:spPr>
          <a:xfrm>
            <a:off x="864000" y="324000"/>
            <a:ext cx="3600000" cy="3600000"/>
          </a:xfrm>
          <a:prstGeom prst="ellipse">
            <a:avLst/>
          </a:prstGeom>
        </p:spPr>
        <p:txBody>
          <a:bodyPr/>
          <a:lstStyle/>
          <a:p>
            <a:endParaRPr lang="en-GB"/>
          </a:p>
        </p:txBody>
      </p:sp>
      <p:sp>
        <p:nvSpPr>
          <p:cNvPr id="11" name="Content Placeholder 2">
            <a:extLst>
              <a:ext uri="{FF2B5EF4-FFF2-40B4-BE49-F238E27FC236}">
                <a16:creationId xmlns:a16="http://schemas.microsoft.com/office/drawing/2014/main" id="{AA6B74DF-07E2-4E83-B878-3E1180A51C35}"/>
              </a:ext>
            </a:extLst>
          </p:cNvPr>
          <p:cNvSpPr>
            <a:spLocks noGrp="1"/>
          </p:cNvSpPr>
          <p:nvPr>
            <p:ph idx="14"/>
          </p:nvPr>
        </p:nvSpPr>
        <p:spPr>
          <a:xfrm>
            <a:off x="1260000" y="4122136"/>
            <a:ext cx="2808000" cy="2054827"/>
          </a:xfrm>
        </p:spPr>
        <p:txBody>
          <a:bodyPr/>
          <a:lstStyle>
            <a:lvl1pPr>
              <a:lnSpc>
                <a:spcPct val="114000"/>
              </a:lnSpc>
              <a:spcAft>
                <a:spcPts val="0"/>
              </a:spcAft>
              <a:defRPr sz="1250"/>
            </a:lvl1pPr>
            <a:lvl2pPr>
              <a:lnSpc>
                <a:spcPct val="114000"/>
              </a:lnSpc>
              <a:spcAft>
                <a:spcPts val="0"/>
              </a:spcAft>
              <a:defRPr sz="1250"/>
            </a:lvl2pPr>
            <a:lvl3pPr>
              <a:lnSpc>
                <a:spcPct val="114000"/>
              </a:lnSpc>
              <a:spcAft>
                <a:spcPts val="0"/>
              </a:spcAft>
              <a:defRPr sz="1250"/>
            </a:lvl3pPr>
            <a:lvl4pPr>
              <a:lnSpc>
                <a:spcPct val="114000"/>
              </a:lnSpc>
              <a:spcAft>
                <a:spcPts val="0"/>
              </a:spcAft>
              <a:defRPr sz="1250"/>
            </a:lvl4pPr>
            <a:lvl5pPr>
              <a:lnSpc>
                <a:spcPct val="114000"/>
              </a:lnSpc>
              <a:spcAft>
                <a:spcPts val="0"/>
              </a:spcAft>
              <a:defRPr sz="1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679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259C1-1B72-4EEC-9F56-5410ECB7B51B}"/>
              </a:ext>
            </a:extLst>
          </p:cNvPr>
          <p:cNvSpPr>
            <a:spLocks noGrp="1"/>
          </p:cNvSpPr>
          <p:nvPr>
            <p:ph type="title"/>
          </p:nvPr>
        </p:nvSpPr>
        <p:spPr bwMode="gray">
          <a:xfrm>
            <a:off x="1331999" y="756000"/>
            <a:ext cx="10188000" cy="352800"/>
          </a:xfrm>
          <a:prstGeom prst="rect">
            <a:avLst/>
          </a:prstGeom>
          <a:solidFill>
            <a:schemeClr val="tx1"/>
          </a:solidFill>
        </p:spPr>
        <p:txBody>
          <a:bodyPr vert="horz" lIns="72000" tIns="3600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A71340-0C44-4A30-9DFA-DB778B4FD4C3}"/>
              </a:ext>
            </a:extLst>
          </p:cNvPr>
          <p:cNvSpPr>
            <a:spLocks noGrp="1"/>
          </p:cNvSpPr>
          <p:nvPr>
            <p:ph type="body" idx="1"/>
          </p:nvPr>
        </p:nvSpPr>
        <p:spPr bwMode="gray">
          <a:xfrm>
            <a:off x="1332000" y="1825625"/>
            <a:ext cx="101880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Tree>
    <p:extLst>
      <p:ext uri="{BB962C8B-B14F-4D97-AF65-F5344CB8AC3E}">
        <p14:creationId xmlns:p14="http://schemas.microsoft.com/office/powerpoint/2010/main" val="1819821090"/>
      </p:ext>
    </p:extLst>
  </p:cSld>
  <p:clrMap bg1="lt1" tx1="dk1" bg2="lt2" tx2="dk2" accent1="accent1" accent2="accent2" accent3="accent3" accent4="accent4" accent5="accent5" accent6="accent6" hlink="hlink" folHlink="folHlink"/>
  <p:sldLayoutIdLst>
    <p:sldLayoutId id="2147484282" r:id="rId1"/>
    <p:sldLayoutId id="2147483649" r:id="rId2"/>
    <p:sldLayoutId id="2147483656" r:id="rId3"/>
    <p:sldLayoutId id="2147483650" r:id="rId4"/>
    <p:sldLayoutId id="2147484287" r:id="rId5"/>
    <p:sldLayoutId id="2147483673" r:id="rId6"/>
    <p:sldLayoutId id="2147483674" r:id="rId7"/>
    <p:sldLayoutId id="2147483675" r:id="rId8"/>
    <p:sldLayoutId id="2147483676" r:id="rId9"/>
    <p:sldLayoutId id="2147483677" r:id="rId10"/>
    <p:sldLayoutId id="2147483665" r:id="rId11"/>
    <p:sldLayoutId id="2147483660" r:id="rId12"/>
    <p:sldLayoutId id="2147483658" r:id="rId13"/>
    <p:sldLayoutId id="2147483657" r:id="rId14"/>
    <p:sldLayoutId id="2147483664" r:id="rId15"/>
    <p:sldLayoutId id="2147483670" r:id="rId16"/>
    <p:sldLayoutId id="2147483671" r:id="rId17"/>
    <p:sldLayoutId id="2147483672" r:id="rId18"/>
    <p:sldLayoutId id="2147483666" r:id="rId19"/>
    <p:sldLayoutId id="2147483678" r:id="rId20"/>
    <p:sldLayoutId id="2147483667" r:id="rId21"/>
    <p:sldLayoutId id="2147483719" r:id="rId22"/>
    <p:sldLayoutId id="2147483680" r:id="rId23"/>
    <p:sldLayoutId id="2147484297" r:id="rId24"/>
    <p:sldLayoutId id="2147483679" r:id="rId25"/>
    <p:sldLayoutId id="2147483659" r:id="rId26"/>
    <p:sldLayoutId id="2147483651" r:id="rId27"/>
    <p:sldLayoutId id="2147483661" r:id="rId28"/>
    <p:sldLayoutId id="2147483662" r:id="rId29"/>
    <p:sldLayoutId id="2147483718" r:id="rId30"/>
    <p:sldLayoutId id="2147483720" r:id="rId31"/>
    <p:sldLayoutId id="2147483663" r:id="rId32"/>
    <p:sldLayoutId id="2147483652" r:id="rId33"/>
    <p:sldLayoutId id="2147483668" r:id="rId34"/>
    <p:sldLayoutId id="2147483669" r:id="rId35"/>
    <p:sldLayoutId id="2147483654" r:id="rId36"/>
    <p:sldLayoutId id="2147483655" r:id="rId37"/>
  </p:sldLayoutIdLst>
  <p:hf hdr="0" dt="0"/>
  <p:txStyles>
    <p:title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1417"/>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300"/>
        </a:spcBef>
        <a:spcAft>
          <a:spcPts val="1417"/>
        </a:spcAft>
        <a:buFont typeface="Arial" panose="020B0604020202020204" pitchFamily="34" charset="0"/>
        <a:buNone/>
        <a:defRPr sz="2800" kern="1200">
          <a:solidFill>
            <a:schemeClr val="tx1"/>
          </a:solidFill>
          <a:latin typeface="+mj-lt"/>
          <a:ea typeface="+mn-ea"/>
          <a:cs typeface="+mn-cs"/>
        </a:defRPr>
      </a:lvl2pPr>
      <a:lvl3pPr marL="252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4pPr>
      <a:lvl5pPr marL="252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5" userDrawn="1">
          <p15:clr>
            <a:srgbClr val="F26B43"/>
          </p15:clr>
        </p15:guide>
        <p15:guide id="2" orient="horz" pos="205" userDrawn="1">
          <p15:clr>
            <a:srgbClr val="F26B43"/>
          </p15:clr>
        </p15:guide>
        <p15:guide id="3" pos="7476" userDrawn="1">
          <p15:clr>
            <a:srgbClr val="F26B43"/>
          </p15:clr>
        </p15:guide>
        <p15:guide id="4" orient="horz" pos="41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259C1-1B72-4EEC-9F56-5410ECB7B51B}"/>
              </a:ext>
            </a:extLst>
          </p:cNvPr>
          <p:cNvSpPr>
            <a:spLocks noGrp="1"/>
          </p:cNvSpPr>
          <p:nvPr>
            <p:ph type="title"/>
          </p:nvPr>
        </p:nvSpPr>
        <p:spPr bwMode="gray">
          <a:xfrm>
            <a:off x="1331999" y="756000"/>
            <a:ext cx="10188000" cy="352800"/>
          </a:xfrm>
          <a:prstGeom prst="rect">
            <a:avLst/>
          </a:prstGeom>
          <a:solidFill>
            <a:schemeClr val="tx1"/>
          </a:solidFill>
        </p:spPr>
        <p:txBody>
          <a:bodyPr vert="horz" lIns="72000" tIns="3600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A71340-0C44-4A30-9DFA-DB778B4FD4C3}"/>
              </a:ext>
            </a:extLst>
          </p:cNvPr>
          <p:cNvSpPr>
            <a:spLocks noGrp="1"/>
          </p:cNvSpPr>
          <p:nvPr>
            <p:ph type="body" idx="1"/>
          </p:nvPr>
        </p:nvSpPr>
        <p:spPr bwMode="gray">
          <a:xfrm>
            <a:off x="1332000" y="1825625"/>
            <a:ext cx="101880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4" name="Date Placeholder 3">
            <a:extLst>
              <a:ext uri="{FF2B5EF4-FFF2-40B4-BE49-F238E27FC236}">
                <a16:creationId xmlns:a16="http://schemas.microsoft.com/office/drawing/2014/main" id="{A4C83003-09ED-485E-B7B9-11E9CC4BA3BD}"/>
              </a:ext>
            </a:extLst>
          </p:cNvPr>
          <p:cNvSpPr>
            <a:spLocks noGrp="1"/>
          </p:cNvSpPr>
          <p:nvPr>
            <p:ph type="dt" sz="half" idx="2"/>
          </p:nvPr>
        </p:nvSpPr>
        <p:spPr bwMode="gray">
          <a:xfrm>
            <a:off x="9720000" y="6538914"/>
            <a:ext cx="1800000" cy="158400"/>
          </a:xfrm>
          <a:prstGeom prst="rect">
            <a:avLst/>
          </a:prstGeom>
        </p:spPr>
        <p:txBody>
          <a:bodyPr vert="horz" lIns="0" tIns="0" rIns="0" bIns="0" rtlCol="0" anchor="ctr" anchorCtr="0">
            <a:noAutofit/>
          </a:bodyPr>
          <a:lstStyle>
            <a:lvl1pPr algn="r">
              <a:lnSpc>
                <a:spcPct val="85000"/>
              </a:lnSpc>
              <a:defRPr sz="800">
                <a:solidFill>
                  <a:schemeClr val="tx2"/>
                </a:solidFill>
                <a:latin typeface="Brandon Text Bold" panose="020B0803020203060203" pitchFamily="34" charset="0"/>
              </a:defRPr>
            </a:lvl1pPr>
          </a:lstStyle>
          <a:p>
            <a:fld id="{1C5C056A-D55C-4D12-90C5-2FB4703E5B40}" type="datetime1">
              <a:rPr lang="en-GB" smtClean="0"/>
              <a:t>12/10/2023</a:t>
            </a:fld>
            <a:endParaRPr lang="en-GB"/>
          </a:p>
        </p:txBody>
      </p:sp>
      <p:sp>
        <p:nvSpPr>
          <p:cNvPr id="5" name="Footer Placeholder 4">
            <a:extLst>
              <a:ext uri="{FF2B5EF4-FFF2-40B4-BE49-F238E27FC236}">
                <a16:creationId xmlns:a16="http://schemas.microsoft.com/office/drawing/2014/main" id="{481D4AC4-628F-4669-A45D-E81C6AA878B5}"/>
              </a:ext>
            </a:extLst>
          </p:cNvPr>
          <p:cNvSpPr>
            <a:spLocks noGrp="1"/>
          </p:cNvSpPr>
          <p:nvPr>
            <p:ph type="ftr" sz="quarter" idx="3"/>
          </p:nvPr>
        </p:nvSpPr>
        <p:spPr bwMode="gray">
          <a:xfrm>
            <a:off x="1331998" y="6538914"/>
            <a:ext cx="2880000" cy="158400"/>
          </a:xfrm>
          <a:prstGeom prst="rect">
            <a:avLst/>
          </a:prstGeom>
        </p:spPr>
        <p:txBody>
          <a:bodyPr vert="horz" lIns="0" tIns="0" rIns="0" bIns="0" rtlCol="0" anchor="ctr" anchorCtr="0">
            <a:noAutofit/>
          </a:bodyPr>
          <a:lstStyle>
            <a:lvl1pPr algn="l">
              <a:lnSpc>
                <a:spcPct val="85000"/>
              </a:lnSpc>
              <a:defRPr sz="800">
                <a:solidFill>
                  <a:schemeClr val="tx2"/>
                </a:solidFill>
                <a:latin typeface="Brandon Text Bold" panose="020B0803020203060203" pitchFamily="34" charset="0"/>
              </a:defRPr>
            </a:lvl1pPr>
          </a:lstStyle>
          <a:p>
            <a:r>
              <a:rPr lang="en-GB"/>
              <a:t>uea.co.uk</a:t>
            </a:r>
          </a:p>
        </p:txBody>
      </p:sp>
      <p:sp>
        <p:nvSpPr>
          <p:cNvPr id="6" name="Slide Number Placeholder 5">
            <a:extLst>
              <a:ext uri="{FF2B5EF4-FFF2-40B4-BE49-F238E27FC236}">
                <a16:creationId xmlns:a16="http://schemas.microsoft.com/office/drawing/2014/main" id="{9834C27D-EA8D-45F4-AB7C-A2C2E3F79942}"/>
              </a:ext>
            </a:extLst>
          </p:cNvPr>
          <p:cNvSpPr>
            <a:spLocks noGrp="1"/>
          </p:cNvSpPr>
          <p:nvPr>
            <p:ph type="sldNum" sz="quarter" idx="4"/>
          </p:nvPr>
        </p:nvSpPr>
        <p:spPr bwMode="gray">
          <a:xfrm>
            <a:off x="720000" y="6538914"/>
            <a:ext cx="611999" cy="158400"/>
          </a:xfrm>
          <a:prstGeom prst="rect">
            <a:avLst/>
          </a:prstGeom>
        </p:spPr>
        <p:txBody>
          <a:bodyPr vert="horz" lIns="0" tIns="0" rIns="0" bIns="0" rtlCol="0" anchor="ctr" anchorCtr="0">
            <a:noAutofit/>
          </a:bodyPr>
          <a:lstStyle>
            <a:lvl1pPr algn="l">
              <a:lnSpc>
                <a:spcPct val="85000"/>
              </a:lnSpc>
              <a:defRPr sz="800">
                <a:solidFill>
                  <a:schemeClr val="tx2"/>
                </a:solidFill>
                <a:latin typeface="Brandon Text Bold" panose="020B0803020203060203" pitchFamily="34" charset="0"/>
              </a:defRPr>
            </a:lvl1pPr>
          </a:lstStyle>
          <a:p>
            <a:fld id="{87AE8D5F-6008-4343-804A-64D68DD0F502}" type="slidenum">
              <a:rPr lang="en-GB" smtClean="0"/>
              <a:pPr/>
              <a:t>‹#›</a:t>
            </a:fld>
            <a:endParaRPr lang="en-GB"/>
          </a:p>
        </p:txBody>
      </p:sp>
    </p:spTree>
    <p:extLst>
      <p:ext uri="{BB962C8B-B14F-4D97-AF65-F5344CB8AC3E}">
        <p14:creationId xmlns:p14="http://schemas.microsoft.com/office/powerpoint/2010/main" val="37431397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Lst>
  <p:hf hdr="0" dt="0"/>
  <p:txStyles>
    <p:title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1417"/>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300"/>
        </a:spcBef>
        <a:spcAft>
          <a:spcPts val="1417"/>
        </a:spcAft>
        <a:buFont typeface="Arial" panose="020B0604020202020204" pitchFamily="34" charset="0"/>
        <a:buNone/>
        <a:defRPr sz="2800" kern="1200">
          <a:solidFill>
            <a:schemeClr val="tx1"/>
          </a:solidFill>
          <a:latin typeface="+mj-lt"/>
          <a:ea typeface="+mn-ea"/>
          <a:cs typeface="+mn-cs"/>
        </a:defRPr>
      </a:lvl2pPr>
      <a:lvl3pPr marL="252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4pPr>
      <a:lvl5pPr marL="252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5">
          <p15:clr>
            <a:srgbClr val="F26B43"/>
          </p15:clr>
        </p15:guide>
        <p15:guide id="2" orient="horz" pos="205">
          <p15:clr>
            <a:srgbClr val="F26B43"/>
          </p15:clr>
        </p15:guide>
        <p15:guide id="3" pos="7476">
          <p15:clr>
            <a:srgbClr val="F26B43"/>
          </p15:clr>
        </p15:guide>
        <p15:guide id="4" orient="horz" pos="41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58734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bg1"/>
          </a:solidFill>
          <a:latin typeface="Brandon Grotesque Bold" charset="0"/>
          <a:ea typeface="Brandon Grotesque Bold" charset="0"/>
          <a:cs typeface="Brandon Grotesque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0.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s://www.thescholarshiphub.org.uk/" TargetMode="Externa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7.xml"/><Relationship Id="rId5" Type="http://schemas.openxmlformats.org/officeDocument/2006/relationships/image" Target="../media/image20.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hyperlink" Target="https://www.ucas.com/finance/managing-money/budget-calculat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61.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42.xml"/><Relationship Id="rId4" Type="http://schemas.openxmlformats.org/officeDocument/2006/relationships/hyperlink" Target="https://www.ucas.com/finance/managing-money/budget-calculato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B29D-BD0B-4C9B-9385-B61D7B056EA3}"/>
              </a:ext>
            </a:extLst>
          </p:cNvPr>
          <p:cNvSpPr>
            <a:spLocks noGrp="1"/>
          </p:cNvSpPr>
          <p:nvPr>
            <p:ph type="ctrTitle"/>
          </p:nvPr>
        </p:nvSpPr>
        <p:spPr>
          <a:xfrm>
            <a:off x="1511999" y="1438636"/>
            <a:ext cx="8219829" cy="840800"/>
          </a:xfrm>
        </p:spPr>
        <p:txBody>
          <a:bodyPr/>
          <a:lstStyle/>
          <a:p>
            <a:r>
              <a:rPr lang="en-GB" sz="5400" dirty="0"/>
              <a:t>A GUIDE TO UNIVERSITY</a:t>
            </a:r>
          </a:p>
        </p:txBody>
      </p:sp>
      <p:sp>
        <p:nvSpPr>
          <p:cNvPr id="3" name="Subtitle 2">
            <a:extLst>
              <a:ext uri="{FF2B5EF4-FFF2-40B4-BE49-F238E27FC236}">
                <a16:creationId xmlns:a16="http://schemas.microsoft.com/office/drawing/2014/main" id="{91ACC4ED-8729-4455-A6EE-D8168C467C71}"/>
              </a:ext>
            </a:extLst>
          </p:cNvPr>
          <p:cNvSpPr>
            <a:spLocks noGrp="1"/>
          </p:cNvSpPr>
          <p:nvPr>
            <p:ph type="subTitle" idx="1"/>
          </p:nvPr>
        </p:nvSpPr>
        <p:spPr>
          <a:xfrm>
            <a:off x="1512000" y="5928209"/>
            <a:ext cx="2847349" cy="389791"/>
          </a:xfrm>
        </p:spPr>
        <p:txBody>
          <a:bodyPr/>
          <a:lstStyle/>
          <a:p>
            <a:r>
              <a:rPr lang="en-GB">
                <a:latin typeface="Brandon Text Medium" panose="020B0603020203060203" pitchFamily="34" charset="0"/>
              </a:rPr>
              <a:t>Higher Education Adviser</a:t>
            </a:r>
          </a:p>
        </p:txBody>
      </p:sp>
      <p:sp>
        <p:nvSpPr>
          <p:cNvPr id="4" name="Title 1">
            <a:extLst>
              <a:ext uri="{FF2B5EF4-FFF2-40B4-BE49-F238E27FC236}">
                <a16:creationId xmlns:a16="http://schemas.microsoft.com/office/drawing/2014/main" id="{0C650EE3-99BD-4823-9D67-4AF15A1873FD}"/>
              </a:ext>
            </a:extLst>
          </p:cNvPr>
          <p:cNvSpPr txBox="1">
            <a:spLocks/>
          </p:cNvSpPr>
          <p:nvPr/>
        </p:nvSpPr>
        <p:spPr bwMode="auto">
          <a:xfrm>
            <a:off x="1511999" y="2254576"/>
            <a:ext cx="3479879" cy="840800"/>
          </a:xfrm>
          <a:prstGeom prst="rect">
            <a:avLst/>
          </a:prstGeom>
          <a:solidFill>
            <a:schemeClr val="bg1"/>
          </a:solidFill>
        </p:spPr>
        <p:txBody>
          <a:bodyPr vert="horz" lIns="144000" tIns="180000" rIns="144000" bIns="144000" rtlCol="0" anchor="t" anchorCtr="0">
            <a:noAutofit/>
          </a:bodyPr>
          <a:lstStyle>
            <a:lvl1pPr algn="l" defTabSz="914400" rtl="0" eaLnBrk="1" latinLnBrk="0" hangingPunct="1">
              <a:lnSpc>
                <a:spcPct val="80000"/>
              </a:lnSpc>
              <a:spcBef>
                <a:spcPct val="0"/>
              </a:spcBef>
              <a:buNone/>
              <a:defRPr sz="7750" kern="1200" cap="all" baseline="0">
                <a:solidFill>
                  <a:schemeClr val="tx2"/>
                </a:solidFill>
                <a:latin typeface="+mj-lt"/>
                <a:ea typeface="+mj-ea"/>
                <a:cs typeface="+mj-cs"/>
              </a:defRPr>
            </a:lvl1pPr>
          </a:lstStyle>
          <a:p>
            <a:r>
              <a:rPr lang="en-GB" sz="5400" dirty="0"/>
              <a:t>FINANCE </a:t>
            </a:r>
          </a:p>
        </p:txBody>
      </p:sp>
      <p:sp>
        <p:nvSpPr>
          <p:cNvPr id="5" name="Subtitle 2">
            <a:extLst>
              <a:ext uri="{FF2B5EF4-FFF2-40B4-BE49-F238E27FC236}">
                <a16:creationId xmlns:a16="http://schemas.microsoft.com/office/drawing/2014/main" id="{749F87F4-52F9-487F-925F-80D4A3765A51}"/>
              </a:ext>
            </a:extLst>
          </p:cNvPr>
          <p:cNvSpPr txBox="1">
            <a:spLocks/>
          </p:cNvSpPr>
          <p:nvPr/>
        </p:nvSpPr>
        <p:spPr bwMode="gray">
          <a:xfrm>
            <a:off x="1512000" y="5588966"/>
            <a:ext cx="2847348" cy="389791"/>
          </a:xfrm>
          <a:prstGeom prst="rect">
            <a:avLst/>
          </a:prstGeom>
          <a:solidFill>
            <a:schemeClr val="bg1"/>
          </a:solidFill>
        </p:spPr>
        <p:txBody>
          <a:bodyPr vert="horz" lIns="108000" tIns="72000" rIns="0" bIns="0" rtlCol="0" anchor="t" anchorCtr="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900" kern="1200" cap="all" baseline="0">
                <a:solidFill>
                  <a:schemeClr val="tx2"/>
                </a:solidFill>
                <a:latin typeface="+mn-lt"/>
                <a:ea typeface="+mn-ea"/>
                <a:cs typeface="+mn-cs"/>
              </a:defRPr>
            </a:lvl1pPr>
            <a:lvl2pPr marL="457200" indent="0" algn="ctr" defTabSz="914400" rtl="0" eaLnBrk="1" latinLnBrk="0" hangingPunct="1">
              <a:lnSpc>
                <a:spcPct val="90000"/>
              </a:lnSpc>
              <a:spcBef>
                <a:spcPts val="0"/>
              </a:spcBef>
              <a:spcAft>
                <a:spcPts val="600"/>
              </a:spcAft>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0"/>
              </a:spcBef>
              <a:spcAft>
                <a:spcPts val="600"/>
              </a:spcAft>
              <a:buFont typeface="Brandon Text Regular" panose="020B0503020203060203"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0"/>
              </a:spcBef>
              <a:spcAft>
                <a:spcPts val="600"/>
              </a:spcAft>
              <a:buFont typeface="Brandon Text Regular" panose="020B0503020203060203"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spcAft>
                <a:spcPts val="600"/>
              </a:spcAft>
              <a:buFont typeface="Brandon Text Black" panose="020B0A03020203060203"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0"/>
              </a:spcBef>
              <a:buFont typeface="Brandon Text Black" panose="020B0A03020203060203" pitchFamily="34" charset="0"/>
              <a:buNone/>
              <a:defRPr sz="1600" kern="1200">
                <a:solidFill>
                  <a:schemeClr val="tx1"/>
                </a:solidFill>
                <a:latin typeface="+mj-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cap="none" dirty="0">
                <a:latin typeface="+mj-lt"/>
              </a:rPr>
              <a:t>Elin</a:t>
            </a:r>
          </a:p>
        </p:txBody>
      </p:sp>
      <p:sp>
        <p:nvSpPr>
          <p:cNvPr id="6" name="Title 1">
            <a:extLst>
              <a:ext uri="{FF2B5EF4-FFF2-40B4-BE49-F238E27FC236}">
                <a16:creationId xmlns:a16="http://schemas.microsoft.com/office/drawing/2014/main" id="{36B4D4AE-B7E9-465E-99EF-290DE420511A}"/>
              </a:ext>
            </a:extLst>
          </p:cNvPr>
          <p:cNvSpPr txBox="1">
            <a:spLocks/>
          </p:cNvSpPr>
          <p:nvPr/>
        </p:nvSpPr>
        <p:spPr bwMode="auto">
          <a:xfrm>
            <a:off x="1511999" y="3234104"/>
            <a:ext cx="5618143" cy="389791"/>
          </a:xfrm>
          <a:prstGeom prst="rect">
            <a:avLst/>
          </a:prstGeom>
          <a:solidFill>
            <a:schemeClr val="bg1"/>
          </a:solidFill>
        </p:spPr>
        <p:txBody>
          <a:bodyPr vert="horz" lIns="144000" tIns="72000" rIns="72000" bIns="72000" rtlCol="0" anchor="t" anchorCtr="0">
            <a:noAutofit/>
          </a:bodyPr>
          <a:lstStyle>
            <a:lvl1pPr algn="l" defTabSz="914400" rtl="0" eaLnBrk="1" latinLnBrk="0" hangingPunct="1">
              <a:lnSpc>
                <a:spcPct val="80000"/>
              </a:lnSpc>
              <a:spcBef>
                <a:spcPct val="0"/>
              </a:spcBef>
              <a:buNone/>
              <a:defRPr sz="7750" kern="1200" cap="all" baseline="0">
                <a:solidFill>
                  <a:schemeClr val="tx2"/>
                </a:solidFill>
                <a:latin typeface="+mj-lt"/>
                <a:ea typeface="+mj-ea"/>
                <a:cs typeface="+mj-cs"/>
              </a:defRPr>
            </a:lvl1pPr>
          </a:lstStyle>
          <a:p>
            <a:pPr>
              <a:lnSpc>
                <a:spcPct val="90000"/>
              </a:lnSpc>
            </a:pPr>
            <a:r>
              <a:rPr lang="en-GB" sz="2400"/>
              <a:t>ADVICE FOR PARENTS AND CARERS</a:t>
            </a:r>
          </a:p>
        </p:txBody>
      </p:sp>
    </p:spTree>
    <p:extLst>
      <p:ext uri="{BB962C8B-B14F-4D97-AF65-F5344CB8AC3E}">
        <p14:creationId xmlns:p14="http://schemas.microsoft.com/office/powerpoint/2010/main" val="400354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3429001"/>
            <a:ext cx="10188575" cy="2108200"/>
          </a:xfrm>
        </p:spPr>
        <p:txBody>
          <a:bodyPr/>
          <a:lstStyle/>
          <a:p>
            <a:pPr algn="ctr"/>
            <a:r>
              <a:rPr lang="en-GB" sz="6600">
                <a:latin typeface="+mj-lt"/>
              </a:rPr>
              <a:t>STUDENT FINANCE CALCULATOR</a:t>
            </a:r>
          </a:p>
          <a:p>
            <a:pPr algn="ctr"/>
            <a:endParaRPr lang="en-GB" sz="6600">
              <a:solidFill>
                <a:schemeClr val="bg1"/>
              </a:solidFill>
              <a:latin typeface="+mj-lt"/>
            </a:endParaRPr>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303999" y="31117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D37D495-E1CF-4D9E-91D4-5BB9D6AC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560" y="1222707"/>
            <a:ext cx="1476879" cy="1476879"/>
          </a:xfrm>
          <a:prstGeom prst="rect">
            <a:avLst/>
          </a:prstGeom>
        </p:spPr>
      </p:pic>
      <p:sp>
        <p:nvSpPr>
          <p:cNvPr id="6" name="Title 7">
            <a:extLst>
              <a:ext uri="{FF2B5EF4-FFF2-40B4-BE49-F238E27FC236}">
                <a16:creationId xmlns:a16="http://schemas.microsoft.com/office/drawing/2014/main" id="{ED0B74DC-7AA1-4701-BC09-C54ACE1744C8}"/>
              </a:ext>
            </a:extLst>
          </p:cNvPr>
          <p:cNvSpPr txBox="1">
            <a:spLocks/>
          </p:cNvSpPr>
          <p:nvPr/>
        </p:nvSpPr>
        <p:spPr>
          <a:xfrm>
            <a:off x="2483794" y="5635293"/>
            <a:ext cx="7224411" cy="426142"/>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2400" b="0" i="0" u="none" strike="noStrike" kern="1200" cap="all" spc="0" normalizeH="0" baseline="0" noProof="0">
                <a:ln>
                  <a:noFill/>
                </a:ln>
                <a:solidFill>
                  <a:prstClr val="black"/>
                </a:solidFill>
                <a:effectLst/>
                <a:uLnTx/>
                <a:uFillTx/>
                <a:latin typeface="Brandon Text Black"/>
                <a:ea typeface="+mj-ea"/>
                <a:cs typeface="+mj-cs"/>
              </a:rPr>
              <a:t>www.gov.uk/student-finance-calculator</a:t>
            </a:r>
          </a:p>
        </p:txBody>
      </p:sp>
      <p:pic>
        <p:nvPicPr>
          <p:cNvPr id="2" name="Picture 1" descr="Logo&#10;&#10;Description automatically generated">
            <a:extLst>
              <a:ext uri="{FF2B5EF4-FFF2-40B4-BE49-F238E27FC236}">
                <a16:creationId xmlns:a16="http://schemas.microsoft.com/office/drawing/2014/main" id="{DF037917-7DC6-CCB5-F0CF-8ABEB5E24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179949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1808162"/>
            <a:ext cx="10188575" cy="3241675"/>
          </a:xfrm>
        </p:spPr>
        <p:txBody>
          <a:bodyPr/>
          <a:lstStyle/>
          <a:p>
            <a:pPr algn="ctr"/>
            <a:r>
              <a:rPr lang="en-GB" sz="6600">
                <a:latin typeface="+mj-lt"/>
              </a:rPr>
              <a:t>9% ON EARNINGS</a:t>
            </a:r>
            <a:br>
              <a:rPr lang="en-GB" sz="6600">
                <a:latin typeface="+mj-lt"/>
              </a:rPr>
            </a:br>
            <a:r>
              <a:rPr lang="en-GB" sz="6600">
                <a:latin typeface="+mj-lt"/>
              </a:rPr>
              <a:t>OVER £25,000</a:t>
            </a:r>
          </a:p>
          <a:p>
            <a:pPr lvl="1" algn="ctr"/>
            <a:endParaRPr lang="en-GB" sz="3200">
              <a:solidFill>
                <a:schemeClr val="bg1"/>
              </a:solidFill>
            </a:endParaRPr>
          </a:p>
          <a:p>
            <a:pPr lvl="1" algn="ctr"/>
            <a:r>
              <a:rPr lang="en-GB" sz="2400">
                <a:latin typeface="Brandon Text Medium"/>
                <a:ea typeface="+mj-lt"/>
                <a:cs typeface="+mj-lt"/>
              </a:rPr>
              <a:t>“Ignore newspaper headlines about students leaving university with £50,000 of debt. That's mostly a meaningless figure. What counts is how much you'll repay.” Martin Lewis, 2022</a:t>
            </a:r>
            <a:endParaRPr lang="en-GB" sz="2400">
              <a:latin typeface="Brandon Text Medium" panose="020B0603020203060203" pitchFamily="34" charset="0"/>
            </a:endParaRPr>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303999" y="40769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7">
            <a:extLst>
              <a:ext uri="{FF2B5EF4-FFF2-40B4-BE49-F238E27FC236}">
                <a16:creationId xmlns:a16="http://schemas.microsoft.com/office/drawing/2014/main" id="{8AA42766-FE49-44A7-96A7-AB8F17AF4FD5}"/>
              </a:ext>
            </a:extLst>
          </p:cNvPr>
          <p:cNvSpPr txBox="1">
            <a:spLocks/>
          </p:cNvSpPr>
          <p:nvPr/>
        </p:nvSpPr>
        <p:spPr>
          <a:xfrm>
            <a:off x="633113" y="682264"/>
            <a:ext cx="2770488" cy="538000"/>
          </a:xfrm>
          <a:prstGeom prst="rect">
            <a:avLst/>
          </a:prstGeom>
          <a:solidFill>
            <a:schemeClr val="tx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all" spc="0" normalizeH="0" baseline="0" noProof="0">
                <a:ln>
                  <a:noFill/>
                </a:ln>
                <a:solidFill>
                  <a:prstClr val="white"/>
                </a:solidFill>
                <a:effectLst/>
                <a:uLnTx/>
                <a:uFillTx/>
                <a:latin typeface="Brandon Text Black"/>
                <a:ea typeface="+mj-ea"/>
                <a:cs typeface="+mj-cs"/>
              </a:rPr>
              <a:t>REPAYMENTS</a:t>
            </a:r>
          </a:p>
        </p:txBody>
      </p:sp>
      <p:sp>
        <p:nvSpPr>
          <p:cNvPr id="6" name="TextBox 5">
            <a:extLst>
              <a:ext uri="{FF2B5EF4-FFF2-40B4-BE49-F238E27FC236}">
                <a16:creationId xmlns:a16="http://schemas.microsoft.com/office/drawing/2014/main" id="{2636D0BC-AE1D-4F29-9259-BA49841E1762}"/>
              </a:ext>
            </a:extLst>
          </p:cNvPr>
          <p:cNvSpPr txBox="1"/>
          <p:nvPr/>
        </p:nvSpPr>
        <p:spPr>
          <a:xfrm>
            <a:off x="10344351" y="6163128"/>
            <a:ext cx="1698172" cy="359229"/>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000" b="0" i="1" u="none" strike="noStrike" kern="1200" cap="none" spc="0" normalizeH="0" baseline="0" noProof="0">
                <a:ln>
                  <a:noFill/>
                </a:ln>
                <a:solidFill>
                  <a:prstClr val="black"/>
                </a:solidFill>
                <a:effectLst/>
                <a:uLnTx/>
                <a:uFillTx/>
                <a:latin typeface="Brandon Text Regular"/>
                <a:ea typeface="+mn-ea"/>
                <a:cs typeface="+mn-cs"/>
              </a:rPr>
              <a:t>2023 entry</a:t>
            </a:r>
          </a:p>
        </p:txBody>
      </p:sp>
      <p:pic>
        <p:nvPicPr>
          <p:cNvPr id="2" name="Picture 1" descr="Logo&#10;&#10;Description automatically generated">
            <a:extLst>
              <a:ext uri="{FF2B5EF4-FFF2-40B4-BE49-F238E27FC236}">
                <a16:creationId xmlns:a16="http://schemas.microsoft.com/office/drawing/2014/main" id="{3C9999FE-41A1-157E-25B9-8E9904E2C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108037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24ADA2-AF6F-4331-9FEA-DFFD4B2F7D43}"/>
              </a:ext>
            </a:extLst>
          </p:cNvPr>
          <p:cNvSpPr>
            <a:spLocks noGrp="1"/>
          </p:cNvSpPr>
          <p:nvPr>
            <p:ph type="title"/>
          </p:nvPr>
        </p:nvSpPr>
        <p:spPr>
          <a:xfrm>
            <a:off x="3527162" y="1107234"/>
            <a:ext cx="5137672" cy="839406"/>
          </a:xfrm>
        </p:spPr>
        <p:txBody>
          <a:bodyPr tIns="72000" bIns="72000"/>
          <a:lstStyle/>
          <a:p>
            <a:r>
              <a:rPr lang="en-GB" sz="6000"/>
              <a:t>Repayments</a:t>
            </a:r>
          </a:p>
        </p:txBody>
      </p:sp>
      <p:sp>
        <p:nvSpPr>
          <p:cNvPr id="13" name="Content Placeholder 12">
            <a:extLst>
              <a:ext uri="{FF2B5EF4-FFF2-40B4-BE49-F238E27FC236}">
                <a16:creationId xmlns:a16="http://schemas.microsoft.com/office/drawing/2014/main" id="{56F97C1E-9098-4B82-9168-0CA4B49ECBC4}"/>
              </a:ext>
            </a:extLst>
          </p:cNvPr>
          <p:cNvSpPr>
            <a:spLocks noGrp="1"/>
          </p:cNvSpPr>
          <p:nvPr>
            <p:ph idx="1"/>
          </p:nvPr>
        </p:nvSpPr>
        <p:spPr>
          <a:xfrm>
            <a:off x="1587244" y="4784508"/>
            <a:ext cx="2520000" cy="1440000"/>
          </a:xfrm>
        </p:spPr>
        <p:txBody>
          <a:bodyPr/>
          <a:lstStyle/>
          <a:p>
            <a:r>
              <a:rPr lang="en-GB" sz="3200">
                <a:latin typeface="Brandon Text Medium"/>
              </a:rPr>
              <a:t>~£38 per </a:t>
            </a:r>
            <a:br>
              <a:rPr lang="en-GB" sz="3200">
                <a:latin typeface="Brandon Text Medium" panose="020B0603020203060203" pitchFamily="34" charset="0"/>
              </a:rPr>
            </a:br>
            <a:r>
              <a:rPr lang="en-GB" sz="3200">
                <a:latin typeface="Brandon Text Medium"/>
              </a:rPr>
              <a:t>month</a:t>
            </a:r>
          </a:p>
        </p:txBody>
      </p:sp>
      <p:sp>
        <p:nvSpPr>
          <p:cNvPr id="15" name="Content Placeholder 14">
            <a:extLst>
              <a:ext uri="{FF2B5EF4-FFF2-40B4-BE49-F238E27FC236}">
                <a16:creationId xmlns:a16="http://schemas.microsoft.com/office/drawing/2014/main" id="{4F6E4AAE-5459-4F73-86D0-BA3FDDC033D2}"/>
              </a:ext>
            </a:extLst>
          </p:cNvPr>
          <p:cNvSpPr>
            <a:spLocks noGrp="1"/>
          </p:cNvSpPr>
          <p:nvPr>
            <p:ph idx="14"/>
          </p:nvPr>
        </p:nvSpPr>
        <p:spPr>
          <a:xfrm>
            <a:off x="4835998" y="4784508"/>
            <a:ext cx="2520000" cy="1440000"/>
          </a:xfrm>
        </p:spPr>
        <p:txBody>
          <a:bodyPr/>
          <a:lstStyle/>
          <a:p>
            <a:r>
              <a:rPr lang="en-GB" sz="3200">
                <a:latin typeface="Brandon Text Medium"/>
              </a:rPr>
              <a:t>~£75 per</a:t>
            </a:r>
            <a:br>
              <a:rPr lang="en-GB" sz="3200">
                <a:latin typeface="Brandon Text Medium" panose="020B0603020203060203" pitchFamily="34" charset="0"/>
              </a:rPr>
            </a:br>
            <a:r>
              <a:rPr lang="en-GB" sz="3200">
                <a:latin typeface="Brandon Text Medium"/>
              </a:rPr>
              <a:t>month</a:t>
            </a:r>
          </a:p>
        </p:txBody>
      </p:sp>
      <p:sp>
        <p:nvSpPr>
          <p:cNvPr id="16" name="Content Placeholder 15">
            <a:extLst>
              <a:ext uri="{FF2B5EF4-FFF2-40B4-BE49-F238E27FC236}">
                <a16:creationId xmlns:a16="http://schemas.microsoft.com/office/drawing/2014/main" id="{0F8A92FB-0589-4D12-9CDC-56E1C0ECBFDA}"/>
              </a:ext>
            </a:extLst>
          </p:cNvPr>
          <p:cNvSpPr>
            <a:spLocks noGrp="1"/>
          </p:cNvSpPr>
          <p:nvPr>
            <p:ph idx="15"/>
          </p:nvPr>
        </p:nvSpPr>
        <p:spPr>
          <a:xfrm>
            <a:off x="8084756" y="4784508"/>
            <a:ext cx="2520000" cy="1440000"/>
          </a:xfrm>
        </p:spPr>
        <p:txBody>
          <a:bodyPr/>
          <a:lstStyle/>
          <a:p>
            <a:r>
              <a:rPr lang="en-GB" sz="3200">
                <a:latin typeface="Brandon Text Medium"/>
              </a:rPr>
              <a:t>~£112 per</a:t>
            </a:r>
            <a:br>
              <a:rPr lang="en-GB" sz="3200">
                <a:latin typeface="Brandon Text Medium" panose="020B0603020203060203" pitchFamily="34" charset="0"/>
              </a:rPr>
            </a:br>
            <a:r>
              <a:rPr lang="en-GB" sz="3200">
                <a:latin typeface="Brandon Text Medium"/>
              </a:rPr>
              <a:t>month</a:t>
            </a:r>
          </a:p>
        </p:txBody>
      </p:sp>
      <p:sp>
        <p:nvSpPr>
          <p:cNvPr id="17" name="Text Placeholder 16">
            <a:extLst>
              <a:ext uri="{FF2B5EF4-FFF2-40B4-BE49-F238E27FC236}">
                <a16:creationId xmlns:a16="http://schemas.microsoft.com/office/drawing/2014/main" id="{11D87FEE-38EE-41C7-A801-1DAD88336BCF}"/>
              </a:ext>
            </a:extLst>
          </p:cNvPr>
          <p:cNvSpPr>
            <a:spLocks noGrp="1"/>
          </p:cNvSpPr>
          <p:nvPr>
            <p:ph type="body" sz="quarter" idx="16"/>
          </p:nvPr>
        </p:nvSpPr>
        <p:spPr>
          <a:xfrm>
            <a:off x="2218325" y="4055062"/>
            <a:ext cx="1315338" cy="557578"/>
          </a:xfrm>
          <a:solidFill>
            <a:srgbClr val="00AEEF"/>
          </a:solidFill>
        </p:spPr>
        <p:txBody>
          <a:bodyPr/>
          <a:lstStyle/>
          <a:p>
            <a:r>
              <a:rPr lang="en-GB" sz="3600">
                <a:solidFill>
                  <a:schemeClr val="tx1"/>
                </a:solidFill>
              </a:rPr>
              <a:t>£30k</a:t>
            </a:r>
          </a:p>
        </p:txBody>
      </p:sp>
      <p:sp>
        <p:nvSpPr>
          <p:cNvPr id="5" name="Text Placeholder 4">
            <a:extLst>
              <a:ext uri="{FF2B5EF4-FFF2-40B4-BE49-F238E27FC236}">
                <a16:creationId xmlns:a16="http://schemas.microsoft.com/office/drawing/2014/main" id="{2F4541E5-078D-48C8-B05E-7CC2EE812E5D}"/>
              </a:ext>
            </a:extLst>
          </p:cNvPr>
          <p:cNvSpPr>
            <a:spLocks noGrp="1"/>
          </p:cNvSpPr>
          <p:nvPr>
            <p:ph type="body" sz="quarter" idx="17"/>
          </p:nvPr>
        </p:nvSpPr>
        <p:spPr>
          <a:xfrm>
            <a:off x="5456946" y="4055062"/>
            <a:ext cx="1278108" cy="557578"/>
          </a:xfrm>
          <a:solidFill>
            <a:srgbClr val="00AEEF"/>
          </a:solidFill>
        </p:spPr>
        <p:txBody>
          <a:bodyPr/>
          <a:lstStyle/>
          <a:p>
            <a:r>
              <a:rPr lang="en-GB" sz="3600">
                <a:solidFill>
                  <a:schemeClr val="tx1"/>
                </a:solidFill>
              </a:rPr>
              <a:t>£35k</a:t>
            </a:r>
          </a:p>
        </p:txBody>
      </p:sp>
      <p:sp>
        <p:nvSpPr>
          <p:cNvPr id="10" name="Text Placeholder 9">
            <a:extLst>
              <a:ext uri="{FF2B5EF4-FFF2-40B4-BE49-F238E27FC236}">
                <a16:creationId xmlns:a16="http://schemas.microsoft.com/office/drawing/2014/main" id="{92D745F1-23F1-4F1E-ADD4-7D1509FEF517}"/>
              </a:ext>
            </a:extLst>
          </p:cNvPr>
          <p:cNvSpPr>
            <a:spLocks noGrp="1"/>
          </p:cNvSpPr>
          <p:nvPr>
            <p:ph type="body" sz="quarter" idx="18"/>
          </p:nvPr>
        </p:nvSpPr>
        <p:spPr>
          <a:xfrm>
            <a:off x="8695568" y="4055062"/>
            <a:ext cx="1278107" cy="557578"/>
          </a:xfrm>
          <a:solidFill>
            <a:srgbClr val="00AEEF"/>
          </a:solidFill>
        </p:spPr>
        <p:txBody>
          <a:bodyPr/>
          <a:lstStyle/>
          <a:p>
            <a:r>
              <a:rPr lang="en-GB" sz="3600">
                <a:solidFill>
                  <a:schemeClr val="tx1"/>
                </a:solidFill>
              </a:rPr>
              <a:t>£40k</a:t>
            </a:r>
          </a:p>
        </p:txBody>
      </p:sp>
      <p:pic>
        <p:nvPicPr>
          <p:cNvPr id="7" name="Picture 6">
            <a:extLst>
              <a:ext uri="{FF2B5EF4-FFF2-40B4-BE49-F238E27FC236}">
                <a16:creationId xmlns:a16="http://schemas.microsoft.com/office/drawing/2014/main" id="{DC30AF69-6D55-5B4D-AF5E-80ECD8C45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833" y="2249441"/>
            <a:ext cx="1424329" cy="1424329"/>
          </a:xfrm>
          <a:prstGeom prst="rect">
            <a:avLst/>
          </a:prstGeom>
        </p:spPr>
      </p:pic>
      <p:sp>
        <p:nvSpPr>
          <p:cNvPr id="3" name="TextBox 2">
            <a:extLst>
              <a:ext uri="{FF2B5EF4-FFF2-40B4-BE49-F238E27FC236}">
                <a16:creationId xmlns:a16="http://schemas.microsoft.com/office/drawing/2014/main" id="{181FF696-6CE0-C4B8-E0B5-BD167634A2EF}"/>
              </a:ext>
            </a:extLst>
          </p:cNvPr>
          <p:cNvSpPr txBox="1"/>
          <p:nvPr/>
        </p:nvSpPr>
        <p:spPr>
          <a:xfrm>
            <a:off x="10344351" y="6163128"/>
            <a:ext cx="1698172" cy="359229"/>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000" b="0" i="1" u="none" strike="noStrike" kern="1200" cap="none" spc="0" normalizeH="0" baseline="0" noProof="0">
                <a:ln>
                  <a:noFill/>
                </a:ln>
                <a:solidFill>
                  <a:prstClr val="black"/>
                </a:solidFill>
                <a:effectLst/>
                <a:uLnTx/>
                <a:uFillTx/>
                <a:latin typeface="Brandon Text Regular"/>
                <a:ea typeface="+mn-ea"/>
                <a:cs typeface="+mn-cs"/>
              </a:rPr>
              <a:t>2023 entry</a:t>
            </a:r>
          </a:p>
        </p:txBody>
      </p:sp>
      <p:pic>
        <p:nvPicPr>
          <p:cNvPr id="2" name="Picture 1" descr="Logo&#10;&#10;Description automatically generated">
            <a:extLst>
              <a:ext uri="{FF2B5EF4-FFF2-40B4-BE49-F238E27FC236}">
                <a16:creationId xmlns:a16="http://schemas.microsoft.com/office/drawing/2014/main" id="{6E51B58B-4AE1-4ABB-0963-4EAD69352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427168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24ADA2-AF6F-4331-9FEA-DFFD4B2F7D43}"/>
              </a:ext>
            </a:extLst>
          </p:cNvPr>
          <p:cNvSpPr>
            <a:spLocks noGrp="1"/>
          </p:cNvSpPr>
          <p:nvPr>
            <p:ph type="title"/>
          </p:nvPr>
        </p:nvSpPr>
        <p:spPr>
          <a:xfrm>
            <a:off x="2875994" y="1028743"/>
            <a:ext cx="6328034" cy="839406"/>
          </a:xfrm>
          <a:solidFill>
            <a:srgbClr val="00AEEF"/>
          </a:solidFill>
        </p:spPr>
        <p:txBody>
          <a:bodyPr tIns="72000" bIns="72000"/>
          <a:lstStyle/>
          <a:p>
            <a:r>
              <a:rPr lang="en-GB" sz="6000">
                <a:solidFill>
                  <a:schemeClr val="tx1"/>
                </a:solidFill>
              </a:rPr>
              <a:t>Interest</a:t>
            </a:r>
            <a:r>
              <a:rPr lang="en-GB" sz="6000"/>
              <a:t> </a:t>
            </a:r>
            <a:r>
              <a:rPr lang="en-GB" sz="6000">
                <a:solidFill>
                  <a:schemeClr val="tx1"/>
                </a:solidFill>
              </a:rPr>
              <a:t>rates</a:t>
            </a:r>
          </a:p>
        </p:txBody>
      </p:sp>
      <p:sp>
        <p:nvSpPr>
          <p:cNvPr id="17" name="Text Placeholder 16">
            <a:extLst>
              <a:ext uri="{FF2B5EF4-FFF2-40B4-BE49-F238E27FC236}">
                <a16:creationId xmlns:a16="http://schemas.microsoft.com/office/drawing/2014/main" id="{11D87FEE-38EE-41C7-A801-1DAD88336BCF}"/>
              </a:ext>
            </a:extLst>
          </p:cNvPr>
          <p:cNvSpPr>
            <a:spLocks noGrp="1"/>
          </p:cNvSpPr>
          <p:nvPr>
            <p:ph type="body" sz="quarter" idx="16"/>
          </p:nvPr>
        </p:nvSpPr>
        <p:spPr>
          <a:xfrm>
            <a:off x="4901523" y="4702240"/>
            <a:ext cx="2284780" cy="934790"/>
          </a:xfrm>
          <a:solidFill>
            <a:srgbClr val="00AEEF"/>
          </a:solidFill>
        </p:spPr>
        <p:txBody>
          <a:bodyPr/>
          <a:lstStyle/>
          <a:p>
            <a:r>
              <a:rPr lang="en-GB" sz="3200">
                <a:solidFill>
                  <a:schemeClr val="tx1"/>
                </a:solidFill>
              </a:rPr>
              <a:t>RPI ONLY </a:t>
            </a:r>
          </a:p>
        </p:txBody>
      </p:sp>
      <p:sp>
        <p:nvSpPr>
          <p:cNvPr id="2" name="TextBox 1">
            <a:extLst>
              <a:ext uri="{FF2B5EF4-FFF2-40B4-BE49-F238E27FC236}">
                <a16:creationId xmlns:a16="http://schemas.microsoft.com/office/drawing/2014/main" id="{17B59A1D-98B8-49E1-B6A3-49DE1173BCDE}"/>
              </a:ext>
            </a:extLst>
          </p:cNvPr>
          <p:cNvSpPr txBox="1"/>
          <p:nvPr/>
        </p:nvSpPr>
        <p:spPr>
          <a:xfrm>
            <a:off x="5454719" y="2946122"/>
            <a:ext cx="1278108" cy="1234440"/>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9600" b="1" i="0" u="none" strike="noStrike" kern="1200" cap="none" spc="0" normalizeH="0" baseline="0" noProof="0">
                <a:ln>
                  <a:noFill/>
                </a:ln>
                <a:solidFill>
                  <a:prstClr val="black"/>
                </a:solidFill>
                <a:effectLst/>
                <a:uLnTx/>
                <a:uFillTx/>
                <a:latin typeface="Brandon Text Regular"/>
                <a:ea typeface="+mn-ea"/>
                <a:cs typeface="+mn-cs"/>
              </a:rPr>
              <a:t>%</a:t>
            </a:r>
          </a:p>
        </p:txBody>
      </p:sp>
      <p:pic>
        <p:nvPicPr>
          <p:cNvPr id="3" name="Picture 2" descr="Logo&#10;&#10;Description automatically generated">
            <a:extLst>
              <a:ext uri="{FF2B5EF4-FFF2-40B4-BE49-F238E27FC236}">
                <a16:creationId xmlns:a16="http://schemas.microsoft.com/office/drawing/2014/main" id="{2D25E12E-C747-3F56-A4E4-13337E339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60655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F5DED-BDD6-4D45-A579-A88DD1CC6D78}"/>
              </a:ext>
            </a:extLst>
          </p:cNvPr>
          <p:cNvSpPr>
            <a:spLocks noGrp="1"/>
          </p:cNvSpPr>
          <p:nvPr>
            <p:ph type="title"/>
          </p:nvPr>
        </p:nvSpPr>
        <p:spPr>
          <a:xfrm>
            <a:off x="2757385" y="4413982"/>
            <a:ext cx="6650667" cy="482400"/>
          </a:xfrm>
          <a:solidFill>
            <a:schemeClr val="bg1"/>
          </a:solidFill>
        </p:spPr>
        <p:txBody>
          <a:bodyPr/>
          <a:lstStyle/>
          <a:p>
            <a:r>
              <a:rPr lang="en-GB" sz="3200">
                <a:solidFill>
                  <a:schemeClr val="tx1"/>
                </a:solidFill>
              </a:rPr>
              <a:t>www.gov.uk/studentfinance</a:t>
            </a:r>
          </a:p>
        </p:txBody>
      </p:sp>
      <p:sp>
        <p:nvSpPr>
          <p:cNvPr id="6" name="Text Placeholder 5">
            <a:extLst>
              <a:ext uri="{FF2B5EF4-FFF2-40B4-BE49-F238E27FC236}">
                <a16:creationId xmlns:a16="http://schemas.microsoft.com/office/drawing/2014/main" id="{47AFDBD4-B833-4DCA-BF57-476F3FB25723}"/>
              </a:ext>
            </a:extLst>
          </p:cNvPr>
          <p:cNvSpPr>
            <a:spLocks noGrp="1"/>
          </p:cNvSpPr>
          <p:nvPr>
            <p:ph type="body" sz="quarter" idx="13"/>
          </p:nvPr>
        </p:nvSpPr>
        <p:spPr>
          <a:xfrm>
            <a:off x="3114039" y="1121603"/>
            <a:ext cx="6120498" cy="1066205"/>
          </a:xfrm>
          <a:solidFill>
            <a:srgbClr val="00AEEF"/>
          </a:solidFill>
        </p:spPr>
        <p:txBody>
          <a:bodyPr/>
          <a:lstStyle/>
          <a:p>
            <a:r>
              <a:rPr lang="en-GB">
                <a:solidFill>
                  <a:schemeClr val="tx1"/>
                </a:solidFill>
              </a:rPr>
              <a:t>Apply online</a:t>
            </a:r>
          </a:p>
        </p:txBody>
      </p:sp>
      <p:sp>
        <p:nvSpPr>
          <p:cNvPr id="9" name="Text Placeholder 8">
            <a:extLst>
              <a:ext uri="{FF2B5EF4-FFF2-40B4-BE49-F238E27FC236}">
                <a16:creationId xmlns:a16="http://schemas.microsoft.com/office/drawing/2014/main" id="{7A7FABAD-6738-46E3-82DA-828B9CD69A09}"/>
              </a:ext>
            </a:extLst>
          </p:cNvPr>
          <p:cNvSpPr>
            <a:spLocks noGrp="1"/>
          </p:cNvSpPr>
          <p:nvPr>
            <p:ph type="body" sz="quarter" idx="16"/>
          </p:nvPr>
        </p:nvSpPr>
        <p:spPr>
          <a:xfrm>
            <a:off x="2086026" y="5323647"/>
            <a:ext cx="1390948" cy="412750"/>
          </a:xfrm>
          <a:solidFill>
            <a:srgbClr val="00AEEF"/>
          </a:solidFill>
        </p:spPr>
        <p:txBody>
          <a:bodyPr/>
          <a:lstStyle/>
          <a:p>
            <a:r>
              <a:rPr lang="en-GB">
                <a:solidFill>
                  <a:schemeClr val="tx1"/>
                </a:solidFill>
              </a:rPr>
              <a:t>Course</a:t>
            </a:r>
          </a:p>
        </p:txBody>
      </p:sp>
      <p:sp>
        <p:nvSpPr>
          <p:cNvPr id="10" name="Text Placeholder 9">
            <a:extLst>
              <a:ext uri="{FF2B5EF4-FFF2-40B4-BE49-F238E27FC236}">
                <a16:creationId xmlns:a16="http://schemas.microsoft.com/office/drawing/2014/main" id="{8009EC54-511E-4421-97A2-2D48ADFC1885}"/>
              </a:ext>
            </a:extLst>
          </p:cNvPr>
          <p:cNvSpPr>
            <a:spLocks noGrp="1"/>
          </p:cNvSpPr>
          <p:nvPr>
            <p:ph type="body" sz="quarter" idx="17"/>
          </p:nvPr>
        </p:nvSpPr>
        <p:spPr>
          <a:xfrm>
            <a:off x="3944722" y="5323647"/>
            <a:ext cx="2229566" cy="412750"/>
          </a:xfrm>
          <a:solidFill>
            <a:srgbClr val="00AEEF"/>
          </a:solidFill>
        </p:spPr>
        <p:txBody>
          <a:bodyPr/>
          <a:lstStyle/>
          <a:p>
            <a:r>
              <a:rPr lang="en-GB">
                <a:solidFill>
                  <a:schemeClr val="tx1"/>
                </a:solidFill>
              </a:rPr>
              <a:t>Bank Details</a:t>
            </a:r>
          </a:p>
        </p:txBody>
      </p:sp>
      <p:sp>
        <p:nvSpPr>
          <p:cNvPr id="11" name="Text Placeholder 10">
            <a:extLst>
              <a:ext uri="{FF2B5EF4-FFF2-40B4-BE49-F238E27FC236}">
                <a16:creationId xmlns:a16="http://schemas.microsoft.com/office/drawing/2014/main" id="{44F79BFD-6B51-4DD7-9B21-DE9043CA387C}"/>
              </a:ext>
            </a:extLst>
          </p:cNvPr>
          <p:cNvSpPr>
            <a:spLocks noGrp="1"/>
          </p:cNvSpPr>
          <p:nvPr>
            <p:ph type="body" sz="quarter" idx="18"/>
          </p:nvPr>
        </p:nvSpPr>
        <p:spPr>
          <a:xfrm>
            <a:off x="6642036" y="5323647"/>
            <a:ext cx="1390946" cy="412750"/>
          </a:xfrm>
          <a:solidFill>
            <a:srgbClr val="00AEEF"/>
          </a:solidFill>
        </p:spPr>
        <p:txBody>
          <a:bodyPr/>
          <a:lstStyle/>
          <a:p>
            <a:r>
              <a:rPr lang="en-GB">
                <a:solidFill>
                  <a:schemeClr val="tx1"/>
                </a:solidFill>
              </a:rPr>
              <a:t>Income</a:t>
            </a:r>
          </a:p>
        </p:txBody>
      </p:sp>
      <p:sp>
        <p:nvSpPr>
          <p:cNvPr id="12" name="Text Placeholder 10">
            <a:extLst>
              <a:ext uri="{FF2B5EF4-FFF2-40B4-BE49-F238E27FC236}">
                <a16:creationId xmlns:a16="http://schemas.microsoft.com/office/drawing/2014/main" id="{9045B949-3F96-4AD8-91A7-5828131076B6}"/>
              </a:ext>
            </a:extLst>
          </p:cNvPr>
          <p:cNvSpPr txBox="1">
            <a:spLocks/>
          </p:cNvSpPr>
          <p:nvPr/>
        </p:nvSpPr>
        <p:spPr bwMode="gray">
          <a:xfrm>
            <a:off x="8500731" y="5320877"/>
            <a:ext cx="1814642" cy="412750"/>
          </a:xfrm>
          <a:prstGeom prst="rect">
            <a:avLst/>
          </a:prstGeom>
          <a:solidFill>
            <a:srgbClr val="00AEEF"/>
          </a:solidFill>
        </p:spPr>
        <p:txBody>
          <a:bodyPr vert="horz" lIns="0" tIns="72000" rIns="0" bIns="0" rtlCol="0" anchor="t" anchorCtr="0">
            <a:noAutofit/>
          </a:bodyPr>
          <a:lstStyle>
            <a:lvl1pPr marL="0" indent="0" algn="ctr" defTabSz="914400" rtl="0" eaLnBrk="1" latinLnBrk="0" hangingPunct="1">
              <a:lnSpc>
                <a:spcPct val="90000"/>
              </a:lnSpc>
              <a:spcBef>
                <a:spcPts val="0"/>
              </a:spcBef>
              <a:spcAft>
                <a:spcPts val="1417"/>
              </a:spcAft>
              <a:buFont typeface="Arial" panose="020B0604020202020204" pitchFamily="34" charset="0"/>
              <a:buNone/>
              <a:defRPr sz="2400" kern="1200" cap="all" baseline="0">
                <a:solidFill>
                  <a:schemeClr val="bg1"/>
                </a:solidFill>
                <a:latin typeface="+mj-lt"/>
                <a:ea typeface="+mn-ea"/>
                <a:cs typeface="+mn-cs"/>
              </a:defRPr>
            </a:lvl1pPr>
            <a:lvl2pPr marL="0" indent="0" algn="l" defTabSz="914400" rtl="0" eaLnBrk="1" latinLnBrk="0" hangingPunct="1">
              <a:lnSpc>
                <a:spcPct val="90000"/>
              </a:lnSpc>
              <a:spcBef>
                <a:spcPts val="300"/>
              </a:spcBef>
              <a:spcAft>
                <a:spcPts val="1417"/>
              </a:spcAft>
              <a:buFont typeface="Arial" panose="020B0604020202020204" pitchFamily="34" charset="0"/>
              <a:buNone/>
              <a:defRPr sz="2800" kern="1200">
                <a:solidFill>
                  <a:schemeClr val="tx1"/>
                </a:solidFill>
                <a:latin typeface="+mj-lt"/>
                <a:ea typeface="+mn-ea"/>
                <a:cs typeface="+mn-cs"/>
              </a:defRPr>
            </a:lvl2pPr>
            <a:lvl3pPr marL="252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4pPr>
            <a:lvl5pPr marL="252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417"/>
              </a:spcAft>
              <a:buClrTx/>
              <a:buSzTx/>
              <a:buFont typeface="Arial" panose="020B0604020202020204" pitchFamily="34" charset="0"/>
              <a:buNone/>
              <a:tabLst/>
              <a:defRPr/>
            </a:pPr>
            <a:r>
              <a:rPr kumimoji="0" lang="en-GB" sz="2400" b="0" i="0" u="none" strike="noStrike" kern="1200" cap="all" spc="0" normalizeH="0" baseline="0" noProof="0">
                <a:ln>
                  <a:noFill/>
                </a:ln>
                <a:solidFill>
                  <a:prstClr val="black"/>
                </a:solidFill>
                <a:effectLst/>
                <a:uLnTx/>
                <a:uFillTx/>
                <a:latin typeface="Brandon Text Black"/>
                <a:ea typeface="+mn-ea"/>
                <a:cs typeface="+mn-cs"/>
              </a:rPr>
              <a:t>NI Number</a:t>
            </a:r>
          </a:p>
        </p:txBody>
      </p:sp>
      <p:pic>
        <p:nvPicPr>
          <p:cNvPr id="16" name="Picture 15">
            <a:extLst>
              <a:ext uri="{FF2B5EF4-FFF2-40B4-BE49-F238E27FC236}">
                <a16:creationId xmlns:a16="http://schemas.microsoft.com/office/drawing/2014/main" id="{FEAF784F-B115-4749-95A8-2F88A6257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288" y="1934656"/>
            <a:ext cx="2540000" cy="2540000"/>
          </a:xfrm>
          <a:prstGeom prst="rect">
            <a:avLst/>
          </a:prstGeom>
        </p:spPr>
      </p:pic>
      <p:pic>
        <p:nvPicPr>
          <p:cNvPr id="2" name="Picture 1" descr="Logo&#10;&#10;Description automatically generated">
            <a:extLst>
              <a:ext uri="{FF2B5EF4-FFF2-40B4-BE49-F238E27FC236}">
                <a16:creationId xmlns:a16="http://schemas.microsoft.com/office/drawing/2014/main" id="{6F2DBC9F-09A8-A866-F6E2-62349B6DC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32215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1993900"/>
            <a:ext cx="10188575" cy="2323443"/>
          </a:xfrm>
        </p:spPr>
        <p:txBody>
          <a:bodyPr/>
          <a:lstStyle/>
          <a:p>
            <a:pPr algn="ctr">
              <a:lnSpc>
                <a:spcPct val="150000"/>
              </a:lnSpc>
            </a:pPr>
            <a:r>
              <a:rPr lang="en-GB" sz="8000">
                <a:latin typeface="+mj-lt"/>
              </a:rPr>
              <a:t>MEET THE DEADLINE</a:t>
            </a:r>
            <a:endParaRPr lang="en-GB" sz="2000"/>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284602" y="38483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0E9A4330-90BE-E56C-E0B6-566F1C21D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94634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1993900"/>
            <a:ext cx="10188575" cy="2323443"/>
          </a:xfrm>
        </p:spPr>
        <p:txBody>
          <a:bodyPr/>
          <a:lstStyle/>
          <a:p>
            <a:pPr algn="ctr">
              <a:lnSpc>
                <a:spcPct val="150000"/>
              </a:lnSpc>
            </a:pPr>
            <a:r>
              <a:rPr lang="en-GB" sz="8000">
                <a:latin typeface="+mj-lt"/>
              </a:rPr>
              <a:t>19 MAY</a:t>
            </a:r>
            <a:endParaRPr lang="en-US" sz="3600"/>
          </a:p>
          <a:p>
            <a:pPr lvl="1" algn="ctr">
              <a:lnSpc>
                <a:spcPct val="150000"/>
              </a:lnSpc>
            </a:pPr>
            <a:r>
              <a:rPr lang="en-GB" sz="3600">
                <a:latin typeface="Brandon Text Medium"/>
              </a:rPr>
              <a:t>Deadline for 2023 Entry</a:t>
            </a:r>
            <a:endParaRPr lang="en-GB" sz="2000"/>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284602" y="38483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4F339FFE-07C1-70C0-9F00-030F27518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22659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D03F-6448-D34E-B0E4-65F8B8E51C0B}"/>
              </a:ext>
            </a:extLst>
          </p:cNvPr>
          <p:cNvSpPr>
            <a:spLocks noGrp="1"/>
          </p:cNvSpPr>
          <p:nvPr>
            <p:ph type="title"/>
          </p:nvPr>
        </p:nvSpPr>
        <p:spPr>
          <a:xfrm>
            <a:off x="2921033" y="2914479"/>
            <a:ext cx="6349933" cy="813227"/>
          </a:xfrm>
        </p:spPr>
        <p:txBody>
          <a:bodyPr/>
          <a:lstStyle/>
          <a:p>
            <a:r>
              <a:rPr lang="en-US"/>
              <a:t>NON-REPAYABLE</a:t>
            </a:r>
          </a:p>
        </p:txBody>
      </p:sp>
    </p:spTree>
    <p:extLst>
      <p:ext uri="{BB962C8B-B14F-4D97-AF65-F5344CB8AC3E}">
        <p14:creationId xmlns:p14="http://schemas.microsoft.com/office/powerpoint/2010/main" val="174213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9E93B-3F3D-5449-BBB8-202FF437A647}"/>
              </a:ext>
            </a:extLst>
          </p:cNvPr>
          <p:cNvSpPr>
            <a:spLocks noGrp="1"/>
          </p:cNvSpPr>
          <p:nvPr>
            <p:ph type="title"/>
          </p:nvPr>
        </p:nvSpPr>
        <p:spPr>
          <a:xfrm>
            <a:off x="1054673" y="766160"/>
            <a:ext cx="5132300" cy="514000"/>
          </a:xfrm>
          <a:solidFill>
            <a:srgbClr val="FAA61A"/>
          </a:solidFill>
        </p:spPr>
        <p:txBody>
          <a:bodyPr/>
          <a:lstStyle/>
          <a:p>
            <a:r>
              <a:rPr lang="en-US" sz="3600">
                <a:solidFill>
                  <a:schemeClr val="tx1"/>
                </a:solidFill>
              </a:rPr>
              <a:t>ADDITIONAL SUPPORT</a:t>
            </a:r>
            <a:endParaRPr lang="en-US">
              <a:solidFill>
                <a:schemeClr val="tx1"/>
              </a:solidFill>
            </a:endParaRPr>
          </a:p>
        </p:txBody>
      </p:sp>
      <p:sp>
        <p:nvSpPr>
          <p:cNvPr id="6" name="Text Placeholder 5">
            <a:extLst>
              <a:ext uri="{FF2B5EF4-FFF2-40B4-BE49-F238E27FC236}">
                <a16:creationId xmlns:a16="http://schemas.microsoft.com/office/drawing/2014/main" id="{47AFDBD4-B833-4DCA-BF57-476F3FB25723}"/>
              </a:ext>
            </a:extLst>
          </p:cNvPr>
          <p:cNvSpPr>
            <a:spLocks noGrp="1"/>
          </p:cNvSpPr>
          <p:nvPr>
            <p:ph idx="1"/>
          </p:nvPr>
        </p:nvSpPr>
        <p:spPr>
          <a:xfrm>
            <a:off x="1054673" y="1740502"/>
            <a:ext cx="5488367" cy="4351338"/>
          </a:xfrm>
        </p:spPr>
        <p:txBody>
          <a:bodyPr/>
          <a:lstStyle/>
          <a:p>
            <a:pPr marL="457200" indent="-457200">
              <a:lnSpc>
                <a:spcPct val="100000"/>
              </a:lnSpc>
              <a:buFontTx/>
              <a:buChar char="-"/>
            </a:pPr>
            <a:r>
              <a:rPr lang="en-GB">
                <a:latin typeface="Brandon Text Medium" panose="020B0603020203060203" pitchFamily="34" charset="0"/>
              </a:rPr>
              <a:t>Travel Grant</a:t>
            </a:r>
          </a:p>
          <a:p>
            <a:pPr marL="457200" indent="-457200">
              <a:lnSpc>
                <a:spcPct val="100000"/>
              </a:lnSpc>
              <a:buFontTx/>
              <a:buChar char="-"/>
            </a:pPr>
            <a:r>
              <a:rPr lang="en-GB">
                <a:latin typeface="Brandon Text Medium" panose="020B0603020203060203" pitchFamily="34" charset="0"/>
              </a:rPr>
              <a:t>Disabled Students Allowance (DSA)</a:t>
            </a:r>
          </a:p>
          <a:p>
            <a:pPr marL="457200" indent="-457200">
              <a:lnSpc>
                <a:spcPct val="100000"/>
              </a:lnSpc>
              <a:buFontTx/>
              <a:buChar char="-"/>
            </a:pPr>
            <a:r>
              <a:rPr lang="en-GB">
                <a:latin typeface="Brandon Text Medium" panose="020B0603020203060203" pitchFamily="34" charset="0"/>
              </a:rPr>
              <a:t>Dependents</a:t>
            </a:r>
          </a:p>
          <a:p>
            <a:pPr marL="457200" indent="-457200">
              <a:lnSpc>
                <a:spcPct val="100000"/>
              </a:lnSpc>
              <a:buFontTx/>
              <a:buChar char="-"/>
            </a:pPr>
            <a:r>
              <a:rPr lang="en-GB">
                <a:latin typeface="Brandon Text Medium" panose="020B0603020203060203" pitchFamily="34" charset="0"/>
              </a:rPr>
              <a:t>Childcare</a:t>
            </a:r>
          </a:p>
          <a:p>
            <a:pPr marL="457200" indent="-457200">
              <a:lnSpc>
                <a:spcPct val="100000"/>
              </a:lnSpc>
              <a:buFontTx/>
              <a:buChar char="-"/>
            </a:pPr>
            <a:r>
              <a:rPr lang="en-GB">
                <a:latin typeface="Brandon Text Medium" panose="020B0603020203060203" pitchFamily="34" charset="0"/>
              </a:rPr>
              <a:t>NHS Learning Support Fund: including the £5,000 NHS Training Grant</a:t>
            </a:r>
          </a:p>
        </p:txBody>
      </p:sp>
      <p:pic>
        <p:nvPicPr>
          <p:cNvPr id="3" name="Picture Placeholder 2" descr="A picture containing person&#10;&#10;Description automatically generated">
            <a:extLst>
              <a:ext uri="{FF2B5EF4-FFF2-40B4-BE49-F238E27FC236}">
                <a16:creationId xmlns:a16="http://schemas.microsoft.com/office/drawing/2014/main" id="{FDFF8049-DC8C-5041-9670-5DB0D197959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730" r="7622"/>
          <a:stretch/>
        </p:blipFill>
        <p:spPr>
          <a:xfrm>
            <a:off x="7190691" y="452831"/>
            <a:ext cx="4613673" cy="5952338"/>
          </a:xfrm>
        </p:spPr>
      </p:pic>
    </p:spTree>
    <p:extLst>
      <p:ext uri="{BB962C8B-B14F-4D97-AF65-F5344CB8AC3E}">
        <p14:creationId xmlns:p14="http://schemas.microsoft.com/office/powerpoint/2010/main" val="1873367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A61A"/>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3429001"/>
            <a:ext cx="10188575" cy="2108200"/>
          </a:xfrm>
        </p:spPr>
        <p:txBody>
          <a:bodyPr/>
          <a:lstStyle/>
          <a:p>
            <a:pPr algn="ctr"/>
            <a:r>
              <a:rPr lang="en-GB" sz="6600">
                <a:latin typeface="+mj-lt"/>
              </a:rPr>
              <a:t>UNIVERSITY SUPPORT</a:t>
            </a:r>
          </a:p>
          <a:p>
            <a:pPr algn="ctr"/>
            <a:endParaRPr lang="en-GB" sz="6600">
              <a:solidFill>
                <a:schemeClr val="bg1"/>
              </a:solidFill>
              <a:latin typeface="+mj-lt"/>
            </a:endParaRPr>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303999" y="31117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D37D495-E1CF-4D9E-91D4-5BB9D6ACD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560" y="1222707"/>
            <a:ext cx="1476879" cy="1476879"/>
          </a:xfrm>
          <a:prstGeom prst="rect">
            <a:avLst/>
          </a:prstGeom>
        </p:spPr>
      </p:pic>
      <p:sp>
        <p:nvSpPr>
          <p:cNvPr id="8" name="TextBox 7">
            <a:extLst>
              <a:ext uri="{FF2B5EF4-FFF2-40B4-BE49-F238E27FC236}">
                <a16:creationId xmlns:a16="http://schemas.microsoft.com/office/drawing/2014/main" id="{9E760572-C9D9-4EB3-972D-70588ABEFD4A}"/>
              </a:ext>
            </a:extLst>
          </p:cNvPr>
          <p:cNvSpPr txBox="1"/>
          <p:nvPr/>
        </p:nvSpPr>
        <p:spPr>
          <a:xfrm>
            <a:off x="2946399" y="4734560"/>
            <a:ext cx="6299200" cy="384070"/>
          </a:xfrm>
          <a:prstGeom prst="rect">
            <a:avLst/>
          </a:prstGeom>
          <a:solidFill>
            <a:schemeClr val="bg1"/>
          </a:solidFill>
          <a:ln>
            <a:noFill/>
          </a:ln>
        </p:spPr>
        <p:txBody>
          <a:bodyPr wrap="square" lIns="0" tIns="0" rIns="0" bIns="0" rtlCol="0">
            <a:noAutofit/>
          </a:bodyPr>
          <a:lstStyle/>
          <a:p>
            <a:pPr algn="ctr">
              <a:lnSpc>
                <a:spcPct val="90000"/>
              </a:lnSpc>
              <a:spcAft>
                <a:spcPts val="600"/>
              </a:spcAft>
            </a:pPr>
            <a:r>
              <a:rPr lang="en-GB" sz="3200">
                <a:latin typeface="+mj-lt"/>
              </a:rPr>
              <a:t>BURSARIES &amp; SCHOLARSHIPS</a:t>
            </a:r>
          </a:p>
        </p:txBody>
      </p:sp>
      <p:pic>
        <p:nvPicPr>
          <p:cNvPr id="2" name="Picture 1" descr="Logo&#10;&#10;Description automatically generated">
            <a:extLst>
              <a:ext uri="{FF2B5EF4-FFF2-40B4-BE49-F238E27FC236}">
                <a16:creationId xmlns:a16="http://schemas.microsoft.com/office/drawing/2014/main" id="{098B98F5-E881-DD98-4157-7A6BBCCDD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97588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DC58B7D-C476-497E-95B8-42486854EAF1}"/>
              </a:ext>
            </a:extLst>
          </p:cNvPr>
          <p:cNvSpPr txBox="1"/>
          <p:nvPr/>
        </p:nvSpPr>
        <p:spPr>
          <a:xfrm>
            <a:off x="1262200" y="2940925"/>
            <a:ext cx="2769435" cy="646331"/>
          </a:xfrm>
          <a:prstGeom prst="rect">
            <a:avLst/>
          </a:prstGeom>
          <a:noFill/>
          <a:ln>
            <a:noFill/>
          </a:ln>
        </p:spPr>
        <p:txBody>
          <a:bodyPr wrap="square" lIns="91440" tIns="45720" rIns="91440" bIns="45720" anchor="t">
            <a:spAutoFit/>
          </a:bodyPr>
          <a:lstStyle/>
          <a:p>
            <a:r>
              <a:rPr lang="en-GB" sz="1200" dirty="0">
                <a:solidFill>
                  <a:schemeClr val="bg1"/>
                </a:solidFill>
                <a:ea typeface="+mn-lt"/>
                <a:cs typeface="+mn-lt"/>
              </a:rPr>
              <a:t>The Times</a:t>
            </a:r>
            <a:r>
              <a:rPr lang="en-GB" sz="1200" cap="none" dirty="0">
                <a:solidFill>
                  <a:schemeClr val="bg1"/>
                </a:solidFill>
                <a:ea typeface="+mn-lt"/>
                <a:cs typeface="+mn-lt"/>
              </a:rPr>
              <a:t>/Sunday</a:t>
            </a:r>
            <a:r>
              <a:rPr lang="en-GB" sz="1200" dirty="0">
                <a:solidFill>
                  <a:schemeClr val="bg1"/>
                </a:solidFill>
                <a:ea typeface="+mn-lt"/>
                <a:cs typeface="+mn-lt"/>
              </a:rPr>
              <a:t> Times 2024 and Complete University Guide 2023</a:t>
            </a:r>
            <a:endParaRPr lang="en-US" dirty="0">
              <a:solidFill>
                <a:schemeClr val="bg1"/>
              </a:solidFill>
              <a:ea typeface="+mn-lt"/>
              <a:cs typeface="+mn-lt"/>
            </a:endParaRPr>
          </a:p>
          <a:p>
            <a:endParaRPr lang="en-GB" sz="1200" dirty="0">
              <a:solidFill>
                <a:schemeClr val="bg1"/>
              </a:solidFill>
            </a:endParaRPr>
          </a:p>
        </p:txBody>
      </p:sp>
      <p:sp>
        <p:nvSpPr>
          <p:cNvPr id="6" name="Title 5">
            <a:extLst>
              <a:ext uri="{FF2B5EF4-FFF2-40B4-BE49-F238E27FC236}">
                <a16:creationId xmlns:a16="http://schemas.microsoft.com/office/drawing/2014/main" id="{F4F94AE8-428B-49ED-BC45-B8169B4F31D0}"/>
              </a:ext>
            </a:extLst>
          </p:cNvPr>
          <p:cNvSpPr>
            <a:spLocks noGrp="1"/>
          </p:cNvSpPr>
          <p:nvPr>
            <p:ph type="title"/>
          </p:nvPr>
        </p:nvSpPr>
        <p:spPr>
          <a:xfrm>
            <a:off x="1331999" y="756000"/>
            <a:ext cx="1575162" cy="482400"/>
          </a:xfrm>
          <a:solidFill>
            <a:srgbClr val="8DC63F"/>
          </a:solidFill>
        </p:spPr>
        <p:txBody>
          <a:bodyPr/>
          <a:lstStyle/>
          <a:p>
            <a:r>
              <a:rPr lang="en-GB" dirty="0">
                <a:solidFill>
                  <a:schemeClr val="tx1"/>
                </a:solidFill>
              </a:rPr>
              <a:t>This is</a:t>
            </a:r>
          </a:p>
        </p:txBody>
      </p:sp>
      <p:sp>
        <p:nvSpPr>
          <p:cNvPr id="8" name="Title 5">
            <a:extLst>
              <a:ext uri="{FF2B5EF4-FFF2-40B4-BE49-F238E27FC236}">
                <a16:creationId xmlns:a16="http://schemas.microsoft.com/office/drawing/2014/main" id="{148DF3C5-EF4B-4802-8C47-F8679C904C28}"/>
              </a:ext>
            </a:extLst>
          </p:cNvPr>
          <p:cNvSpPr txBox="1">
            <a:spLocks/>
          </p:cNvSpPr>
          <p:nvPr/>
        </p:nvSpPr>
        <p:spPr bwMode="gray">
          <a:xfrm>
            <a:off x="1331998" y="1238400"/>
            <a:ext cx="1020217" cy="482400"/>
          </a:xfrm>
          <a:prstGeom prst="rect">
            <a:avLst/>
          </a:prstGeom>
          <a:solidFill>
            <a:srgbClr val="8DC63F"/>
          </a:solidFill>
        </p:spPr>
        <p:txBody>
          <a:bodyPr vert="horz" lIns="72000" tIns="36000" rIns="0" bIns="0" rtlCol="0" anchor="t" anchorCtr="0">
            <a:noAutofit/>
          </a:bodyPr>
          <a:lstStyle>
            <a:lvl1pPr algn="l" defTabSz="914400" rtl="0" eaLnBrk="1" latinLnBrk="0" hangingPunct="1">
              <a:lnSpc>
                <a:spcPct val="90000"/>
              </a:lnSpc>
              <a:spcBef>
                <a:spcPct val="0"/>
              </a:spcBef>
              <a:buNone/>
              <a:defRPr sz="3400" kern="1200" cap="all" baseline="0">
                <a:solidFill>
                  <a:schemeClr val="bg1"/>
                </a:solidFill>
                <a:latin typeface="+mj-lt"/>
                <a:ea typeface="+mj-ea"/>
                <a:cs typeface="+mj-cs"/>
              </a:defRPr>
            </a:lvl1pPr>
          </a:lstStyle>
          <a:p>
            <a:r>
              <a:rPr lang="en-GB" dirty="0">
                <a:solidFill>
                  <a:schemeClr val="tx1"/>
                </a:solidFill>
              </a:rPr>
              <a:t>UEA</a:t>
            </a:r>
          </a:p>
        </p:txBody>
      </p:sp>
      <p:sp>
        <p:nvSpPr>
          <p:cNvPr id="3" name="Content Placeholder 2">
            <a:extLst>
              <a:ext uri="{FF2B5EF4-FFF2-40B4-BE49-F238E27FC236}">
                <a16:creationId xmlns:a16="http://schemas.microsoft.com/office/drawing/2014/main" id="{3665C706-3774-4FB1-AF5F-178304ECFBE2}"/>
              </a:ext>
            </a:extLst>
          </p:cNvPr>
          <p:cNvSpPr>
            <a:spLocks noGrp="1"/>
          </p:cNvSpPr>
          <p:nvPr>
            <p:ph idx="1"/>
          </p:nvPr>
        </p:nvSpPr>
        <p:spPr>
          <a:xfrm>
            <a:off x="1331998" y="5091748"/>
            <a:ext cx="3780000" cy="1486392"/>
          </a:xfrm>
        </p:spPr>
        <p:txBody>
          <a:bodyPr/>
          <a:lstStyle/>
          <a:p>
            <a:pPr>
              <a:spcAft>
                <a:spcPts val="0"/>
              </a:spcAft>
            </a:pPr>
            <a:endParaRPr lang="en-GB" sz="950" cap="none" dirty="0"/>
          </a:p>
          <a:p>
            <a:pPr>
              <a:spcAft>
                <a:spcPts val="0"/>
              </a:spcAft>
            </a:pPr>
            <a:r>
              <a:rPr lang="en-GB" sz="1800" cap="none" dirty="0">
                <a:latin typeface="+mj-lt"/>
              </a:rPr>
              <a:t>WORLD TOP</a:t>
            </a:r>
          </a:p>
          <a:p>
            <a:pPr>
              <a:lnSpc>
                <a:spcPct val="70000"/>
              </a:lnSpc>
              <a:spcAft>
                <a:spcPts val="0"/>
              </a:spcAft>
            </a:pPr>
            <a:endParaRPr lang="en-GB" sz="1800" cap="none" dirty="0">
              <a:latin typeface="+mj-lt"/>
            </a:endParaRPr>
          </a:p>
          <a:p>
            <a:pPr>
              <a:lnSpc>
                <a:spcPct val="50000"/>
              </a:lnSpc>
              <a:spcAft>
                <a:spcPts val="0"/>
              </a:spcAft>
            </a:pPr>
            <a:r>
              <a:rPr lang="en-GB" sz="6000" cap="none" dirty="0">
                <a:latin typeface="+mj-lt"/>
              </a:rPr>
              <a:t>50  </a:t>
            </a:r>
          </a:p>
          <a:p>
            <a:pPr>
              <a:spcAft>
                <a:spcPts val="0"/>
              </a:spcAft>
            </a:pPr>
            <a:r>
              <a:rPr lang="en-GB" sz="1200" cap="none" dirty="0"/>
              <a:t>Times Higher Education</a:t>
            </a:r>
          </a:p>
          <a:p>
            <a:pPr>
              <a:spcAft>
                <a:spcPts val="0"/>
              </a:spcAft>
            </a:pPr>
            <a:r>
              <a:rPr lang="en-GB" sz="1200" cap="none" dirty="0"/>
              <a:t>Impact Rankings 2023</a:t>
            </a:r>
            <a:endParaRPr lang="en-GB" sz="1100" cap="none" dirty="0"/>
          </a:p>
        </p:txBody>
      </p:sp>
      <p:cxnSp>
        <p:nvCxnSpPr>
          <p:cNvPr id="10" name="Straight Connector 9">
            <a:extLst>
              <a:ext uri="{FF2B5EF4-FFF2-40B4-BE49-F238E27FC236}">
                <a16:creationId xmlns:a16="http://schemas.microsoft.com/office/drawing/2014/main" id="{34CE4C77-3641-4B2F-8010-71F90CD3EB7C}"/>
              </a:ext>
            </a:extLst>
          </p:cNvPr>
          <p:cNvCxnSpPr>
            <a:cxnSpLocks/>
          </p:cNvCxnSpPr>
          <p:nvPr/>
        </p:nvCxnSpPr>
        <p:spPr>
          <a:xfrm>
            <a:off x="1314531" y="2321066"/>
            <a:ext cx="72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BE5B68-0223-40AD-A917-54CDD347B648}"/>
              </a:ext>
            </a:extLst>
          </p:cNvPr>
          <p:cNvCxnSpPr>
            <a:cxnSpLocks/>
          </p:cNvCxnSpPr>
          <p:nvPr/>
        </p:nvCxnSpPr>
        <p:spPr>
          <a:xfrm>
            <a:off x="1331998" y="3735175"/>
            <a:ext cx="72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581FB0-44AB-44C4-B567-4DE88EF03EA9}"/>
              </a:ext>
            </a:extLst>
          </p:cNvPr>
          <p:cNvCxnSpPr>
            <a:cxnSpLocks/>
          </p:cNvCxnSpPr>
          <p:nvPr/>
        </p:nvCxnSpPr>
        <p:spPr>
          <a:xfrm>
            <a:off x="1331998" y="5091748"/>
            <a:ext cx="72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4FEAA6-E3E9-4401-BFE9-36229B280797}"/>
              </a:ext>
            </a:extLst>
          </p:cNvPr>
          <p:cNvSpPr txBox="1"/>
          <p:nvPr/>
        </p:nvSpPr>
        <p:spPr>
          <a:xfrm>
            <a:off x="1193314" y="2344792"/>
            <a:ext cx="2838321" cy="707886"/>
          </a:xfrm>
          <a:prstGeom prst="rect">
            <a:avLst/>
          </a:prstGeom>
          <a:noFill/>
          <a:ln>
            <a:noFill/>
          </a:ln>
        </p:spPr>
        <p:txBody>
          <a:bodyPr wrap="square">
            <a:spAutoFit/>
          </a:bodyPr>
          <a:lstStyle/>
          <a:p>
            <a:pPr>
              <a:spcAft>
                <a:spcPts val="0"/>
              </a:spcAft>
            </a:pPr>
            <a:r>
              <a:rPr lang="en-GB" sz="4000" cap="none" dirty="0">
                <a:solidFill>
                  <a:schemeClr val="bg1"/>
                </a:solidFill>
                <a:latin typeface="+mj-lt"/>
              </a:rPr>
              <a:t>UK TOP 30</a:t>
            </a:r>
          </a:p>
        </p:txBody>
      </p:sp>
      <p:sp>
        <p:nvSpPr>
          <p:cNvPr id="18" name="TextBox 17">
            <a:extLst>
              <a:ext uri="{FF2B5EF4-FFF2-40B4-BE49-F238E27FC236}">
                <a16:creationId xmlns:a16="http://schemas.microsoft.com/office/drawing/2014/main" id="{AD21E183-2B06-4995-921A-902FB963226B}"/>
              </a:ext>
            </a:extLst>
          </p:cNvPr>
          <p:cNvSpPr txBox="1"/>
          <p:nvPr/>
        </p:nvSpPr>
        <p:spPr>
          <a:xfrm>
            <a:off x="1288575" y="4668834"/>
            <a:ext cx="2426465" cy="276999"/>
          </a:xfrm>
          <a:prstGeom prst="rect">
            <a:avLst/>
          </a:prstGeom>
          <a:noFill/>
          <a:ln>
            <a:noFill/>
          </a:ln>
        </p:spPr>
        <p:txBody>
          <a:bodyPr wrap="square">
            <a:spAutoFit/>
          </a:bodyPr>
          <a:lstStyle/>
          <a:p>
            <a:pPr>
              <a:spcAft>
                <a:spcPts val="0"/>
              </a:spcAft>
            </a:pPr>
            <a:r>
              <a:rPr lang="en-GB" sz="1200" cap="none" dirty="0">
                <a:solidFill>
                  <a:schemeClr val="bg1"/>
                </a:solidFill>
              </a:rPr>
              <a:t>Times Higher REF 2021 Analysis</a:t>
            </a:r>
          </a:p>
        </p:txBody>
      </p:sp>
      <p:sp>
        <p:nvSpPr>
          <p:cNvPr id="19" name="TextBox 18">
            <a:extLst>
              <a:ext uri="{FF2B5EF4-FFF2-40B4-BE49-F238E27FC236}">
                <a16:creationId xmlns:a16="http://schemas.microsoft.com/office/drawing/2014/main" id="{DEE41F46-F32C-41A4-BEA9-053A07CB6DC8}"/>
              </a:ext>
            </a:extLst>
          </p:cNvPr>
          <p:cNvSpPr txBox="1"/>
          <p:nvPr/>
        </p:nvSpPr>
        <p:spPr>
          <a:xfrm>
            <a:off x="1259587" y="3891579"/>
            <a:ext cx="2877282" cy="937116"/>
          </a:xfrm>
          <a:prstGeom prst="rect">
            <a:avLst/>
          </a:prstGeom>
          <a:noFill/>
          <a:ln>
            <a:noFill/>
          </a:ln>
        </p:spPr>
        <p:txBody>
          <a:bodyPr wrap="square">
            <a:spAutoFit/>
          </a:bodyPr>
          <a:lstStyle/>
          <a:p>
            <a:pPr>
              <a:spcAft>
                <a:spcPts val="0"/>
              </a:spcAft>
            </a:pPr>
            <a:r>
              <a:rPr lang="en-GB" dirty="0">
                <a:solidFill>
                  <a:schemeClr val="bg1"/>
                </a:solidFill>
                <a:latin typeface="+mj-lt"/>
              </a:rPr>
              <a:t>RESEARCH QUALITY</a:t>
            </a:r>
            <a:endParaRPr lang="en-GB" sz="1800" cap="none" dirty="0">
              <a:solidFill>
                <a:schemeClr val="bg1"/>
              </a:solidFill>
              <a:latin typeface="+mj-lt"/>
            </a:endParaRPr>
          </a:p>
          <a:p>
            <a:pPr>
              <a:lnSpc>
                <a:spcPct val="70000"/>
              </a:lnSpc>
              <a:spcAft>
                <a:spcPts val="0"/>
              </a:spcAft>
            </a:pPr>
            <a:endParaRPr lang="en-GB" sz="1800" cap="none" dirty="0">
              <a:solidFill>
                <a:schemeClr val="bg1"/>
              </a:solidFill>
              <a:latin typeface="+mj-lt"/>
            </a:endParaRPr>
          </a:p>
          <a:p>
            <a:pPr>
              <a:lnSpc>
                <a:spcPct val="50000"/>
              </a:lnSpc>
              <a:spcAft>
                <a:spcPts val="0"/>
              </a:spcAft>
            </a:pPr>
            <a:r>
              <a:rPr lang="en-GB" sz="4000" cap="none" dirty="0">
                <a:solidFill>
                  <a:schemeClr val="bg1"/>
                </a:solidFill>
                <a:latin typeface="+mj-lt"/>
              </a:rPr>
              <a:t>UK TOP 20</a:t>
            </a:r>
          </a:p>
        </p:txBody>
      </p:sp>
      <p:pic>
        <p:nvPicPr>
          <p:cNvPr id="2" name="Picture 1" descr="Text&#10;&#10;Description automatically generated">
            <a:extLst>
              <a:ext uri="{FF2B5EF4-FFF2-40B4-BE49-F238E27FC236}">
                <a16:creationId xmlns:a16="http://schemas.microsoft.com/office/drawing/2014/main" id="{B26295FE-619F-D29A-705E-D0A956DA8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110" y="194660"/>
            <a:ext cx="1684530" cy="350155"/>
          </a:xfrm>
          <a:prstGeom prst="rect">
            <a:avLst/>
          </a:prstGeom>
        </p:spPr>
      </p:pic>
    </p:spTree>
    <p:extLst>
      <p:ext uri="{BB962C8B-B14F-4D97-AF65-F5344CB8AC3E}">
        <p14:creationId xmlns:p14="http://schemas.microsoft.com/office/powerpoint/2010/main" val="324046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A61A"/>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1993900"/>
            <a:ext cx="10188575" cy="2323443"/>
          </a:xfrm>
        </p:spPr>
        <p:txBody>
          <a:bodyPr/>
          <a:lstStyle/>
          <a:p>
            <a:pPr algn="ctr">
              <a:lnSpc>
                <a:spcPct val="150000"/>
              </a:lnSpc>
            </a:pPr>
            <a:r>
              <a:rPr lang="en-GB" sz="8800">
                <a:latin typeface="+mj-lt"/>
              </a:rPr>
              <a:t>UEA BURSARIES</a:t>
            </a:r>
            <a:endParaRPr lang="en-US" sz="4000"/>
          </a:p>
          <a:p>
            <a:pPr lvl="1" algn="ctr">
              <a:lnSpc>
                <a:spcPct val="150000"/>
              </a:lnSpc>
            </a:pPr>
            <a:r>
              <a:rPr lang="en-GB" sz="3600">
                <a:latin typeface="Brandon Text Medium"/>
              </a:rPr>
              <a:t>£800 - £2,500 per year</a:t>
            </a:r>
            <a:endParaRPr lang="en-GB" sz="2000"/>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284602" y="38483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5D37FD54-5309-C17A-79DD-6F3FB8C1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197457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AFDBD4-B833-4DCA-BF57-476F3FB25723}"/>
              </a:ext>
            </a:extLst>
          </p:cNvPr>
          <p:cNvSpPr>
            <a:spLocks noGrp="1"/>
          </p:cNvSpPr>
          <p:nvPr>
            <p:ph idx="1"/>
          </p:nvPr>
        </p:nvSpPr>
        <p:spPr>
          <a:xfrm>
            <a:off x="1001996" y="3660468"/>
            <a:ext cx="10188000" cy="1770062"/>
          </a:xfrm>
        </p:spPr>
        <p:txBody>
          <a:bodyPr/>
          <a:lstStyle/>
          <a:p>
            <a:pPr lvl="1"/>
            <a:r>
              <a:rPr lang="en-GB">
                <a:solidFill>
                  <a:srgbClr val="000000"/>
                </a:solidFill>
                <a:latin typeface="Brandon Text Medium" panose="020B0603020203060203" pitchFamily="34" charset="0"/>
              </a:rPr>
              <a:t>A range of financial and specialist support </a:t>
            </a:r>
            <a:br>
              <a:rPr lang="en-GB">
                <a:solidFill>
                  <a:srgbClr val="000000"/>
                </a:solidFill>
                <a:latin typeface="Brandon Text Medium" panose="020B0603020203060203" pitchFamily="34" charset="0"/>
              </a:rPr>
            </a:br>
            <a:r>
              <a:rPr lang="en-GB">
                <a:solidFill>
                  <a:srgbClr val="000000"/>
                </a:solidFill>
                <a:latin typeface="Brandon Text Medium" panose="020B0603020203060203" pitchFamily="34" charset="0"/>
              </a:rPr>
              <a:t>services for our student athletes</a:t>
            </a:r>
          </a:p>
          <a:p>
            <a:pPr lvl="1"/>
            <a:r>
              <a:rPr lang="en-GB">
                <a:solidFill>
                  <a:srgbClr val="000000"/>
                </a:solidFill>
                <a:latin typeface="Brandon Text Medium" panose="020B0603020203060203" pitchFamily="34" charset="0"/>
              </a:rPr>
              <a:t>Individual and team scholarships available</a:t>
            </a:r>
          </a:p>
          <a:p>
            <a:pPr lvl="1"/>
            <a:endParaRPr lang="en-GB"/>
          </a:p>
        </p:txBody>
      </p:sp>
      <p:sp>
        <p:nvSpPr>
          <p:cNvPr id="4" name="Title 3">
            <a:extLst>
              <a:ext uri="{FF2B5EF4-FFF2-40B4-BE49-F238E27FC236}">
                <a16:creationId xmlns:a16="http://schemas.microsoft.com/office/drawing/2014/main" id="{4A6F5DED-BDD6-4D45-A579-A88DD1CC6D78}"/>
              </a:ext>
            </a:extLst>
          </p:cNvPr>
          <p:cNvSpPr>
            <a:spLocks noGrp="1"/>
          </p:cNvSpPr>
          <p:nvPr>
            <p:ph type="title" idx="4294967295"/>
          </p:nvPr>
        </p:nvSpPr>
        <p:spPr>
          <a:xfrm>
            <a:off x="4211999" y="5501130"/>
            <a:ext cx="3768002" cy="393405"/>
          </a:xfrm>
        </p:spPr>
        <p:txBody>
          <a:bodyPr lIns="0" tIns="0" anchor="ctr"/>
          <a:lstStyle/>
          <a:p>
            <a:pPr algn="ctr">
              <a:lnSpc>
                <a:spcPct val="100000"/>
              </a:lnSpc>
            </a:pPr>
            <a:r>
              <a:rPr lang="en-GB"/>
              <a:t>Perform at your peak</a:t>
            </a:r>
          </a:p>
        </p:txBody>
      </p:sp>
      <p:pic>
        <p:nvPicPr>
          <p:cNvPr id="3" name="Picture 2" descr="A picture containing sport, basketball&#10;&#10;Description automatically generated">
            <a:extLst>
              <a:ext uri="{FF2B5EF4-FFF2-40B4-BE49-F238E27FC236}">
                <a16:creationId xmlns:a16="http://schemas.microsoft.com/office/drawing/2014/main" id="{E9A885FD-5EE3-4DC9-AD2E-DD78FDA7ACD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36378" y="482600"/>
            <a:ext cx="1022567" cy="1045547"/>
          </a:xfrm>
          <a:prstGeom prst="rect">
            <a:avLst/>
          </a:prstGeom>
          <a:solidFill>
            <a:srgbClr val="8DC63F"/>
          </a:solidFill>
        </p:spPr>
      </p:pic>
      <p:sp>
        <p:nvSpPr>
          <p:cNvPr id="5" name="Title 7">
            <a:extLst>
              <a:ext uri="{FF2B5EF4-FFF2-40B4-BE49-F238E27FC236}">
                <a16:creationId xmlns:a16="http://schemas.microsoft.com/office/drawing/2014/main" id="{B1D6FD4D-438F-47F2-96B0-7014A28B26D6}"/>
              </a:ext>
            </a:extLst>
          </p:cNvPr>
          <p:cNvSpPr txBox="1">
            <a:spLocks/>
          </p:cNvSpPr>
          <p:nvPr/>
        </p:nvSpPr>
        <p:spPr>
          <a:xfrm>
            <a:off x="4292425" y="1655689"/>
            <a:ext cx="3607143" cy="839406"/>
          </a:xfrm>
          <a:prstGeom prst="rect">
            <a:avLst/>
          </a:prstGeom>
          <a:solidFill>
            <a:srgbClr val="8DC63F"/>
          </a:solidFill>
        </p:spPr>
        <p:txBody>
          <a:bodyPr tIns="72000" bIns="72000"/>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all" spc="0" normalizeH="0" baseline="0" noProof="0">
                <a:ln>
                  <a:noFill/>
                </a:ln>
                <a:solidFill>
                  <a:prstClr val="black"/>
                </a:solidFill>
                <a:effectLst/>
                <a:uLnTx/>
                <a:uFillTx/>
                <a:latin typeface="Brandon Text Black"/>
                <a:ea typeface="+mj-ea"/>
                <a:cs typeface="+mj-cs"/>
              </a:rPr>
              <a:t>SPORTS</a:t>
            </a:r>
          </a:p>
        </p:txBody>
      </p:sp>
      <p:sp>
        <p:nvSpPr>
          <p:cNvPr id="7" name="Title 7">
            <a:extLst>
              <a:ext uri="{FF2B5EF4-FFF2-40B4-BE49-F238E27FC236}">
                <a16:creationId xmlns:a16="http://schemas.microsoft.com/office/drawing/2014/main" id="{30D4542C-EFAC-4657-856F-1ECCE1674DE3}"/>
              </a:ext>
            </a:extLst>
          </p:cNvPr>
          <p:cNvSpPr txBox="1">
            <a:spLocks/>
          </p:cNvSpPr>
          <p:nvPr/>
        </p:nvSpPr>
        <p:spPr bwMode="gray">
          <a:xfrm>
            <a:off x="2931980" y="2495095"/>
            <a:ext cx="6328034" cy="839406"/>
          </a:xfrm>
          <a:prstGeom prst="rect">
            <a:avLst/>
          </a:prstGeom>
          <a:solidFill>
            <a:srgbClr val="8DC63F"/>
          </a:solidFill>
        </p:spPr>
        <p:txBody>
          <a:bodyPr vert="horz" lIns="72000" tIns="72000" rIns="0" bIns="72000" rtlCol="0" anchor="t" anchorCtr="0">
            <a:noAutofit/>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all" spc="0" normalizeH="0" baseline="0" noProof="0">
                <a:ln>
                  <a:noFill/>
                </a:ln>
                <a:solidFill>
                  <a:prstClr val="black"/>
                </a:solidFill>
                <a:effectLst/>
                <a:uLnTx/>
                <a:uFillTx/>
                <a:latin typeface="Brandon Text Black"/>
                <a:ea typeface="+mj-ea"/>
                <a:cs typeface="+mj-cs"/>
              </a:rPr>
              <a:t>SCHOLARSHIPS</a:t>
            </a:r>
          </a:p>
        </p:txBody>
      </p:sp>
      <p:pic>
        <p:nvPicPr>
          <p:cNvPr id="2" name="Picture 1" descr="Logo&#10;&#10;Description automatically generated">
            <a:extLst>
              <a:ext uri="{FF2B5EF4-FFF2-40B4-BE49-F238E27FC236}">
                <a16:creationId xmlns:a16="http://schemas.microsoft.com/office/drawing/2014/main" id="{25A281C5-460A-EE8A-BEBE-9F41CAE69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45888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AFDBD4-B833-4DCA-BF57-476F3FB25723}"/>
              </a:ext>
            </a:extLst>
          </p:cNvPr>
          <p:cNvSpPr>
            <a:spLocks noGrp="1"/>
          </p:cNvSpPr>
          <p:nvPr>
            <p:ph idx="1"/>
          </p:nvPr>
        </p:nvSpPr>
        <p:spPr>
          <a:xfrm>
            <a:off x="1002000" y="4051300"/>
            <a:ext cx="10188000" cy="996356"/>
          </a:xfrm>
        </p:spPr>
        <p:txBody>
          <a:bodyPr/>
          <a:lstStyle/>
          <a:p>
            <a:pPr lvl="1"/>
            <a:r>
              <a:rPr lang="en-GB">
                <a:solidFill>
                  <a:srgbClr val="000000"/>
                </a:solidFill>
                <a:latin typeface="Brandon Text Medium" panose="020B0603020203060203" pitchFamily="34" charset="0"/>
              </a:rPr>
              <a:t>Financial support to nurture</a:t>
            </a:r>
            <a:br>
              <a:rPr lang="en-GB">
                <a:solidFill>
                  <a:srgbClr val="000000"/>
                </a:solidFill>
                <a:latin typeface="Brandon Text Medium" panose="020B0603020203060203" pitchFamily="34" charset="0"/>
              </a:rPr>
            </a:br>
            <a:r>
              <a:rPr lang="en-GB">
                <a:solidFill>
                  <a:srgbClr val="000000"/>
                </a:solidFill>
                <a:latin typeface="Brandon Text Medium" panose="020B0603020203060203" pitchFamily="34" charset="0"/>
              </a:rPr>
              <a:t>your musical ability whilst you study</a:t>
            </a:r>
          </a:p>
          <a:p>
            <a:pPr lvl="1"/>
            <a:endParaRPr lang="en-GB"/>
          </a:p>
        </p:txBody>
      </p:sp>
      <p:sp>
        <p:nvSpPr>
          <p:cNvPr id="4" name="Title 3">
            <a:extLst>
              <a:ext uri="{FF2B5EF4-FFF2-40B4-BE49-F238E27FC236}">
                <a16:creationId xmlns:a16="http://schemas.microsoft.com/office/drawing/2014/main" id="{4A6F5DED-BDD6-4D45-A579-A88DD1CC6D78}"/>
              </a:ext>
            </a:extLst>
          </p:cNvPr>
          <p:cNvSpPr>
            <a:spLocks noGrp="1"/>
          </p:cNvSpPr>
          <p:nvPr>
            <p:ph type="title" idx="4294967295"/>
          </p:nvPr>
        </p:nvSpPr>
        <p:spPr>
          <a:xfrm>
            <a:off x="3418367" y="5222268"/>
            <a:ext cx="5355266" cy="393405"/>
          </a:xfrm>
        </p:spPr>
        <p:txBody>
          <a:bodyPr lIns="0" tIns="0" anchor="ctr"/>
          <a:lstStyle/>
          <a:p>
            <a:pPr algn="ctr">
              <a:lnSpc>
                <a:spcPct val="100000"/>
              </a:lnSpc>
            </a:pPr>
            <a:r>
              <a:rPr lang="en-GB"/>
              <a:t>Could it be music to your ears?</a:t>
            </a:r>
          </a:p>
        </p:txBody>
      </p:sp>
      <p:pic>
        <p:nvPicPr>
          <p:cNvPr id="3" name="Picture 2" descr="Icon&#10;&#10;Description automatically generated">
            <a:extLst>
              <a:ext uri="{FF2B5EF4-FFF2-40B4-BE49-F238E27FC236}">
                <a16:creationId xmlns:a16="http://schemas.microsoft.com/office/drawing/2014/main" id="{129887DA-66A8-4AEE-A4F9-B3EEBBF32649}"/>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09767" y="806899"/>
            <a:ext cx="1372466" cy="1228753"/>
          </a:xfrm>
          <a:prstGeom prst="rect">
            <a:avLst/>
          </a:prstGeom>
        </p:spPr>
      </p:pic>
      <p:sp>
        <p:nvSpPr>
          <p:cNvPr id="5" name="Title 7">
            <a:extLst>
              <a:ext uri="{FF2B5EF4-FFF2-40B4-BE49-F238E27FC236}">
                <a16:creationId xmlns:a16="http://schemas.microsoft.com/office/drawing/2014/main" id="{10A268CC-AD03-4642-BA48-D812C7E79ACF}"/>
              </a:ext>
            </a:extLst>
          </p:cNvPr>
          <p:cNvSpPr txBox="1">
            <a:spLocks/>
          </p:cNvSpPr>
          <p:nvPr/>
        </p:nvSpPr>
        <p:spPr>
          <a:xfrm>
            <a:off x="4388889" y="2044700"/>
            <a:ext cx="3414222" cy="841643"/>
          </a:xfrm>
          <a:prstGeom prst="rect">
            <a:avLst/>
          </a:prstGeom>
          <a:solidFill>
            <a:srgbClr val="8DC63F"/>
          </a:solidFill>
        </p:spPr>
        <p:txBody>
          <a:bodyPr tIns="72000" bIns="72000"/>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all" spc="0" normalizeH="0" baseline="0" noProof="0">
                <a:ln>
                  <a:noFill/>
                </a:ln>
                <a:solidFill>
                  <a:prstClr val="black"/>
                </a:solidFill>
                <a:effectLst/>
                <a:uLnTx/>
                <a:uFillTx/>
                <a:latin typeface="Brandon Text Black"/>
                <a:ea typeface="+mj-ea"/>
                <a:cs typeface="+mj-cs"/>
              </a:rPr>
              <a:t>MUSIC</a:t>
            </a:r>
          </a:p>
        </p:txBody>
      </p:sp>
      <p:sp>
        <p:nvSpPr>
          <p:cNvPr id="7" name="Title 7">
            <a:extLst>
              <a:ext uri="{FF2B5EF4-FFF2-40B4-BE49-F238E27FC236}">
                <a16:creationId xmlns:a16="http://schemas.microsoft.com/office/drawing/2014/main" id="{CCC27293-0F34-4E20-818B-15F7BEDB420C}"/>
              </a:ext>
            </a:extLst>
          </p:cNvPr>
          <p:cNvSpPr txBox="1">
            <a:spLocks/>
          </p:cNvSpPr>
          <p:nvPr/>
        </p:nvSpPr>
        <p:spPr bwMode="gray">
          <a:xfrm>
            <a:off x="2948478" y="2886343"/>
            <a:ext cx="6328034" cy="839406"/>
          </a:xfrm>
          <a:prstGeom prst="rect">
            <a:avLst/>
          </a:prstGeom>
          <a:solidFill>
            <a:srgbClr val="8DC63F"/>
          </a:solidFill>
        </p:spPr>
        <p:txBody>
          <a:bodyPr vert="horz" lIns="72000" tIns="72000" rIns="0" bIns="72000" rtlCol="0" anchor="t" anchorCtr="0">
            <a:noAutofit/>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all" spc="0" normalizeH="0" baseline="0" noProof="0">
                <a:ln>
                  <a:noFill/>
                </a:ln>
                <a:solidFill>
                  <a:prstClr val="black"/>
                </a:solidFill>
                <a:effectLst/>
                <a:uLnTx/>
                <a:uFillTx/>
                <a:latin typeface="Brandon Text Black"/>
                <a:ea typeface="+mj-ea"/>
                <a:cs typeface="+mj-cs"/>
              </a:rPr>
              <a:t>SCHOLARSHIP</a:t>
            </a:r>
          </a:p>
        </p:txBody>
      </p:sp>
      <p:pic>
        <p:nvPicPr>
          <p:cNvPr id="2" name="Picture 1" descr="Logo&#10;&#10;Description automatically generated">
            <a:extLst>
              <a:ext uri="{FF2B5EF4-FFF2-40B4-BE49-F238E27FC236}">
                <a16:creationId xmlns:a16="http://schemas.microsoft.com/office/drawing/2014/main" id="{4B501155-B2B7-AC93-EC54-576E3002A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17203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AFDBD4-B833-4DCA-BF57-476F3FB25723}"/>
              </a:ext>
            </a:extLst>
          </p:cNvPr>
          <p:cNvSpPr>
            <a:spLocks noGrp="1"/>
          </p:cNvSpPr>
          <p:nvPr>
            <p:ph idx="1"/>
          </p:nvPr>
        </p:nvSpPr>
        <p:spPr>
          <a:xfrm>
            <a:off x="1001999" y="4450120"/>
            <a:ext cx="10188000" cy="996356"/>
          </a:xfrm>
        </p:spPr>
        <p:txBody>
          <a:bodyPr/>
          <a:lstStyle/>
          <a:p>
            <a:pPr lvl="1"/>
            <a:r>
              <a:rPr lang="en-GB" dirty="0">
                <a:solidFill>
                  <a:srgbClr val="000000"/>
                </a:solidFill>
                <a:latin typeface="Brandon Text Medium" panose="020B0603020203060203" pitchFamily="34" charset="0"/>
              </a:rPr>
              <a:t>60 £1000 scholarships</a:t>
            </a:r>
          </a:p>
          <a:p>
            <a:pPr lvl="1"/>
            <a:r>
              <a:rPr lang="en-GB" dirty="0" err="1">
                <a:solidFill>
                  <a:srgbClr val="000000"/>
                </a:solidFill>
                <a:latin typeface="Brandon Text Medium" panose="020B0603020203060203" pitchFamily="34" charset="0"/>
              </a:rPr>
              <a:t>Uk</a:t>
            </a:r>
            <a:r>
              <a:rPr lang="en-GB" dirty="0">
                <a:solidFill>
                  <a:srgbClr val="000000"/>
                </a:solidFill>
                <a:latin typeface="Brandon Text Medium" panose="020B0603020203060203" pitchFamily="34" charset="0"/>
              </a:rPr>
              <a:t> fee paying students</a:t>
            </a:r>
          </a:p>
          <a:p>
            <a:pPr lvl="1"/>
            <a:r>
              <a:rPr lang="en-GB" dirty="0">
                <a:solidFill>
                  <a:srgbClr val="000000"/>
                </a:solidFill>
                <a:latin typeface="Brandon Text Medium" panose="020B0603020203060203" pitchFamily="34" charset="0"/>
              </a:rPr>
              <a:t>Online application, deadline 3</a:t>
            </a:r>
            <a:r>
              <a:rPr lang="en-GB" baseline="30000" dirty="0">
                <a:solidFill>
                  <a:srgbClr val="000000"/>
                </a:solidFill>
                <a:latin typeface="Brandon Text Medium" panose="020B0603020203060203" pitchFamily="34" charset="0"/>
              </a:rPr>
              <a:t>rd</a:t>
            </a:r>
            <a:r>
              <a:rPr lang="en-GB" dirty="0">
                <a:solidFill>
                  <a:srgbClr val="000000"/>
                </a:solidFill>
                <a:latin typeface="Brandon Text Medium" panose="020B0603020203060203" pitchFamily="34" charset="0"/>
              </a:rPr>
              <a:t> may 2024</a:t>
            </a:r>
          </a:p>
          <a:p>
            <a:pPr lvl="1"/>
            <a:endParaRPr lang="en-GB" dirty="0"/>
          </a:p>
        </p:txBody>
      </p:sp>
      <p:sp>
        <p:nvSpPr>
          <p:cNvPr id="5" name="Title 7">
            <a:extLst>
              <a:ext uri="{FF2B5EF4-FFF2-40B4-BE49-F238E27FC236}">
                <a16:creationId xmlns:a16="http://schemas.microsoft.com/office/drawing/2014/main" id="{10A268CC-AD03-4642-BA48-D812C7E79ACF}"/>
              </a:ext>
            </a:extLst>
          </p:cNvPr>
          <p:cNvSpPr txBox="1">
            <a:spLocks/>
          </p:cNvSpPr>
          <p:nvPr/>
        </p:nvSpPr>
        <p:spPr>
          <a:xfrm>
            <a:off x="1825013" y="2422386"/>
            <a:ext cx="8404864" cy="841643"/>
          </a:xfrm>
          <a:prstGeom prst="rect">
            <a:avLst/>
          </a:prstGeom>
          <a:solidFill>
            <a:srgbClr val="FAA61A"/>
          </a:solidFill>
        </p:spPr>
        <p:txBody>
          <a:bodyPr tIns="72000" bIns="72000"/>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algn="ctr"/>
            <a:r>
              <a:rPr kumimoji="0" lang="en-GB" sz="6600" b="0" i="0" u="none" strike="noStrike" kern="1200" cap="all" spc="0" normalizeH="0" baseline="0" noProof="0" dirty="0">
                <a:ln>
                  <a:noFill/>
                </a:ln>
                <a:solidFill>
                  <a:prstClr val="black"/>
                </a:solidFill>
                <a:effectLst/>
                <a:uLnTx/>
                <a:uFillTx/>
                <a:latin typeface="Brandon Text Black"/>
                <a:ea typeface="+mj-ea"/>
                <a:cs typeface="+mj-cs"/>
              </a:rPr>
              <a:t>60th anniversary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600" b="0" i="0" u="none" strike="noStrike" kern="1200" cap="all" spc="0" normalizeH="0" baseline="0" noProof="0" dirty="0">
              <a:ln>
                <a:noFill/>
              </a:ln>
              <a:solidFill>
                <a:prstClr val="black"/>
              </a:solidFill>
              <a:effectLst/>
              <a:uLnTx/>
              <a:uFillTx/>
              <a:latin typeface="Brandon Text Black"/>
              <a:ea typeface="+mj-ea"/>
              <a:cs typeface="+mj-cs"/>
            </a:endParaRPr>
          </a:p>
        </p:txBody>
      </p:sp>
      <p:sp>
        <p:nvSpPr>
          <p:cNvPr id="2" name="TextBox 1">
            <a:extLst>
              <a:ext uri="{FF2B5EF4-FFF2-40B4-BE49-F238E27FC236}">
                <a16:creationId xmlns:a16="http://schemas.microsoft.com/office/drawing/2014/main" id="{24EB1D2E-5924-F63B-9E13-F33C68FB8187}"/>
              </a:ext>
            </a:extLst>
          </p:cNvPr>
          <p:cNvSpPr txBox="1"/>
          <p:nvPr/>
        </p:nvSpPr>
        <p:spPr>
          <a:xfrm>
            <a:off x="10936499" y="6498771"/>
            <a:ext cx="1698172" cy="359229"/>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000" b="0" i="1" u="none" strike="noStrike" kern="1200" cap="none" spc="0" normalizeH="0" baseline="0" noProof="0">
                <a:ln>
                  <a:noFill/>
                </a:ln>
                <a:solidFill>
                  <a:prstClr val="black"/>
                </a:solidFill>
                <a:effectLst/>
                <a:uLnTx/>
                <a:uFillTx/>
                <a:latin typeface="Brandon Text Regular"/>
                <a:ea typeface="+mn-ea"/>
                <a:cs typeface="+mn-cs"/>
              </a:rPr>
              <a:t>2024 entry</a:t>
            </a:r>
          </a:p>
        </p:txBody>
      </p:sp>
      <p:sp>
        <p:nvSpPr>
          <p:cNvPr id="4" name="Title 7">
            <a:extLst>
              <a:ext uri="{FF2B5EF4-FFF2-40B4-BE49-F238E27FC236}">
                <a16:creationId xmlns:a16="http://schemas.microsoft.com/office/drawing/2014/main" id="{132214C8-8D0B-FA8A-2186-8F4B9A957CF6}"/>
              </a:ext>
            </a:extLst>
          </p:cNvPr>
          <p:cNvSpPr txBox="1">
            <a:spLocks/>
          </p:cNvSpPr>
          <p:nvPr/>
        </p:nvSpPr>
        <p:spPr bwMode="gray">
          <a:xfrm>
            <a:off x="2839211" y="3244551"/>
            <a:ext cx="6513575" cy="839406"/>
          </a:xfrm>
          <a:prstGeom prst="rect">
            <a:avLst/>
          </a:prstGeom>
          <a:solidFill>
            <a:srgbClr val="FAA61A"/>
          </a:solidFill>
        </p:spPr>
        <p:txBody>
          <a:bodyPr vert="horz" lIns="72000" tIns="72000" rIns="0" bIns="72000" rtlCol="0" anchor="t" anchorCtr="0">
            <a:noAutofit/>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all" spc="0" normalizeH="0" baseline="0" noProof="0" dirty="0">
                <a:ln>
                  <a:noFill/>
                </a:ln>
                <a:solidFill>
                  <a:prstClr val="black"/>
                </a:solidFill>
                <a:effectLst/>
                <a:uLnTx/>
                <a:uFillTx/>
                <a:latin typeface="Brandon Text Black"/>
                <a:ea typeface="+mj-ea"/>
                <a:cs typeface="+mj-cs"/>
              </a:rPr>
              <a:t>scholarships</a:t>
            </a:r>
          </a:p>
        </p:txBody>
      </p:sp>
      <p:pic>
        <p:nvPicPr>
          <p:cNvPr id="13" name="Graphic 12" descr="Camera with solid fill">
            <a:extLst>
              <a:ext uri="{FF2B5EF4-FFF2-40B4-BE49-F238E27FC236}">
                <a16:creationId xmlns:a16="http://schemas.microsoft.com/office/drawing/2014/main" id="{A8522EF7-E34D-4846-E111-1A6385A14F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3002" y="1657711"/>
            <a:ext cx="701816" cy="701816"/>
          </a:xfrm>
          <a:prstGeom prst="rect">
            <a:avLst/>
          </a:prstGeom>
        </p:spPr>
      </p:pic>
      <p:pic>
        <p:nvPicPr>
          <p:cNvPr id="15" name="Graphic 14" descr="Domino Tile with solid fill">
            <a:extLst>
              <a:ext uri="{FF2B5EF4-FFF2-40B4-BE49-F238E27FC236}">
                <a16:creationId xmlns:a16="http://schemas.microsoft.com/office/drawing/2014/main" id="{F6933474-113D-5817-8BC6-A054D962AF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38812">
            <a:off x="5824487" y="1158133"/>
            <a:ext cx="649756" cy="649756"/>
          </a:xfrm>
          <a:prstGeom prst="rect">
            <a:avLst/>
          </a:prstGeom>
        </p:spPr>
      </p:pic>
      <p:pic>
        <p:nvPicPr>
          <p:cNvPr id="17" name="Graphic 16" descr="Forest scene with solid fill">
            <a:extLst>
              <a:ext uri="{FF2B5EF4-FFF2-40B4-BE49-F238E27FC236}">
                <a16:creationId xmlns:a16="http://schemas.microsoft.com/office/drawing/2014/main" id="{DDD08AB0-0F42-24ED-6212-FAFB3E6C27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6035" y="1236295"/>
            <a:ext cx="1044500" cy="1044500"/>
          </a:xfrm>
          <a:prstGeom prst="rect">
            <a:avLst/>
          </a:prstGeom>
        </p:spPr>
      </p:pic>
      <p:pic>
        <p:nvPicPr>
          <p:cNvPr id="19" name="Graphic 18" descr="Palette with solid fill">
            <a:extLst>
              <a:ext uri="{FF2B5EF4-FFF2-40B4-BE49-F238E27FC236}">
                <a16:creationId xmlns:a16="http://schemas.microsoft.com/office/drawing/2014/main" id="{70811531-BE51-699A-B212-822E4433E5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60767" y="1007827"/>
            <a:ext cx="1044500" cy="1044500"/>
          </a:xfrm>
          <a:prstGeom prst="rect">
            <a:avLst/>
          </a:prstGeom>
        </p:spPr>
      </p:pic>
    </p:spTree>
    <p:extLst>
      <p:ext uri="{BB962C8B-B14F-4D97-AF65-F5344CB8AC3E}">
        <p14:creationId xmlns:p14="http://schemas.microsoft.com/office/powerpoint/2010/main" val="196902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1993900"/>
            <a:ext cx="10188575" cy="2323443"/>
          </a:xfrm>
        </p:spPr>
        <p:txBody>
          <a:bodyPr/>
          <a:lstStyle/>
          <a:p>
            <a:pPr algn="ctr">
              <a:lnSpc>
                <a:spcPct val="150000"/>
              </a:lnSpc>
            </a:pPr>
            <a:r>
              <a:rPr lang="en-GB" sz="8000" dirty="0">
                <a:latin typeface="+mj-lt"/>
              </a:rPr>
              <a:t>SCHOLARSHIP HUB</a:t>
            </a:r>
          </a:p>
          <a:p>
            <a:pPr algn="ctr">
              <a:lnSpc>
                <a:spcPct val="150000"/>
              </a:lnSpc>
            </a:pPr>
            <a:r>
              <a:rPr lang="en-GB" sz="2000" dirty="0">
                <a:hlinkClick r:id="rId3">
                  <a:extLst>
                    <a:ext uri="{A12FA001-AC4F-418D-AE19-62706E023703}">
                      <ahyp:hlinkClr xmlns:ahyp="http://schemas.microsoft.com/office/drawing/2018/hyperlinkcolor" val="tx"/>
                    </a:ext>
                  </a:extLst>
                </a:hlinkClick>
              </a:rPr>
              <a:t>Helping you find UK scholarships | The Scholarship Hub</a:t>
            </a:r>
            <a:endParaRPr lang="en-GB" sz="3200" dirty="0"/>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284602" y="38483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31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68FF-C00F-4C7F-BB31-0342FB4FD2DB}"/>
              </a:ext>
            </a:extLst>
          </p:cNvPr>
          <p:cNvSpPr>
            <a:spLocks noGrp="1"/>
          </p:cNvSpPr>
          <p:nvPr>
            <p:ph type="title"/>
          </p:nvPr>
        </p:nvSpPr>
        <p:spPr>
          <a:xfrm>
            <a:off x="1773996" y="3172037"/>
            <a:ext cx="8644008" cy="904664"/>
          </a:xfrm>
        </p:spPr>
        <p:txBody>
          <a:bodyPr tIns="54000"/>
          <a:lstStyle/>
          <a:p>
            <a:r>
              <a:rPr lang="en-GB"/>
              <a:t>MAKING THE MOST OF</a:t>
            </a:r>
          </a:p>
        </p:txBody>
      </p:sp>
      <p:sp>
        <p:nvSpPr>
          <p:cNvPr id="5" name="Footer Placeholder 4">
            <a:extLst>
              <a:ext uri="{FF2B5EF4-FFF2-40B4-BE49-F238E27FC236}">
                <a16:creationId xmlns:a16="http://schemas.microsoft.com/office/drawing/2014/main" id="{76825FBE-D2BD-484B-BB3E-9EF352C3B669}"/>
              </a:ext>
            </a:extLst>
          </p:cNvPr>
          <p:cNvSpPr>
            <a:spLocks noGrp="1"/>
          </p:cNvSpPr>
          <p:nvPr>
            <p:ph type="ftr" sz="quarter" idx="4294967295"/>
          </p:nvPr>
        </p:nvSpPr>
        <p:spPr>
          <a:xfrm>
            <a:off x="1331998" y="6538914"/>
            <a:ext cx="2880000" cy="158400"/>
          </a:xfrm>
          <a:prstGeom prst="rect">
            <a:avLst/>
          </a:prstGeom>
        </p:spPr>
        <p: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Brandon Text Bold" panose="020B0803020203060203" pitchFamily="34" charset="0"/>
                <a:ea typeface="+mn-ea"/>
                <a:cs typeface="+mn-cs"/>
              </a:rPr>
              <a:t>uea.co.uk</a:t>
            </a:r>
          </a:p>
        </p:txBody>
      </p:sp>
      <p:sp>
        <p:nvSpPr>
          <p:cNvPr id="6" name="Slide Number Placeholder 5">
            <a:extLst>
              <a:ext uri="{FF2B5EF4-FFF2-40B4-BE49-F238E27FC236}">
                <a16:creationId xmlns:a16="http://schemas.microsoft.com/office/drawing/2014/main" id="{95BAF244-C67F-484B-B25E-B8D2AA018456}"/>
              </a:ext>
            </a:extLst>
          </p:cNvPr>
          <p:cNvSpPr>
            <a:spLocks noGrp="1"/>
          </p:cNvSpPr>
          <p:nvPr>
            <p:ph type="sldNum" sz="quarter" idx="4294967295"/>
          </p:nvPr>
        </p:nvSpPr>
        <p:spPr>
          <a:xfrm>
            <a:off x="720000" y="6538914"/>
            <a:ext cx="611999" cy="158400"/>
          </a:xfrm>
          <a:prstGeom prst="rect">
            <a:avLst/>
          </a:prstGeom>
        </p:spPr>
        <p:txBody>
          <a:bodyPr/>
          <a:lstStyle/>
          <a:p>
            <a:pPr marL="0" marR="0" lvl="0" indent="0" algn="l" defTabSz="914400" rtl="0" eaLnBrk="1" fontAlgn="auto" latinLnBrk="0" hangingPunct="1">
              <a:lnSpc>
                <a:spcPct val="85000"/>
              </a:lnSpc>
              <a:spcBef>
                <a:spcPts val="0"/>
              </a:spcBef>
              <a:spcAft>
                <a:spcPts val="0"/>
              </a:spcAft>
              <a:buClrTx/>
              <a:buSzTx/>
              <a:buFontTx/>
              <a:buNone/>
              <a:tabLst/>
              <a:defRPr/>
            </a:pPr>
            <a:fld id="{87AE8D5F-6008-4343-804A-64D68DD0F502}" type="slidenum">
              <a:rPr kumimoji="0" lang="en-GB" sz="800" b="0" i="0" u="none" strike="noStrike" kern="1200" cap="none" spc="0" normalizeH="0" baseline="0" noProof="0" smtClean="0">
                <a:ln>
                  <a:noFill/>
                </a:ln>
                <a:solidFill>
                  <a:srgbClr val="000000"/>
                </a:solidFill>
                <a:effectLst/>
                <a:uLnTx/>
                <a:uFillTx/>
                <a:latin typeface="Brandon Text Bold" panose="020B0803020203060203" pitchFamily="34" charset="0"/>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25</a:t>
            </a:fld>
            <a:endParaRPr kumimoji="0" lang="en-GB" sz="800" b="0" i="0" u="none" strike="noStrike" kern="1200" cap="none" spc="0" normalizeH="0" baseline="0" noProof="0">
              <a:ln>
                <a:noFill/>
              </a:ln>
              <a:solidFill>
                <a:srgbClr val="000000"/>
              </a:solidFill>
              <a:effectLst/>
              <a:uLnTx/>
              <a:uFillTx/>
              <a:latin typeface="Brandon Text Bold" panose="020B0803020203060203" pitchFamily="34" charset="0"/>
              <a:ea typeface="+mn-ea"/>
              <a:cs typeface="+mn-cs"/>
            </a:endParaRPr>
          </a:p>
        </p:txBody>
      </p:sp>
      <p:sp>
        <p:nvSpPr>
          <p:cNvPr id="8" name="Title 1">
            <a:extLst>
              <a:ext uri="{FF2B5EF4-FFF2-40B4-BE49-F238E27FC236}">
                <a16:creationId xmlns:a16="http://schemas.microsoft.com/office/drawing/2014/main" id="{1DC92475-D14E-4C8E-83E7-C4E9EDAA335D}"/>
              </a:ext>
            </a:extLst>
          </p:cNvPr>
          <p:cNvSpPr txBox="1">
            <a:spLocks/>
          </p:cNvSpPr>
          <p:nvPr/>
        </p:nvSpPr>
        <p:spPr bwMode="gray">
          <a:xfrm>
            <a:off x="3219450" y="4076701"/>
            <a:ext cx="5753100" cy="904664"/>
          </a:xfrm>
          <a:prstGeom prst="rect">
            <a:avLst/>
          </a:prstGeom>
          <a:solidFill>
            <a:schemeClr val="bg1"/>
          </a:solidFill>
        </p:spPr>
        <p:txBody>
          <a:bodyPr vert="horz" lIns="144000" tIns="54000" rIns="144000" bIns="0" rtlCol="0" anchor="t" anchorCtr="0">
            <a:noAutofit/>
          </a:bodyPr>
          <a:lstStyle>
            <a:lvl1pPr algn="ctr" defTabSz="914400" rtl="0" eaLnBrk="1" latinLnBrk="0" hangingPunct="1">
              <a:lnSpc>
                <a:spcPct val="90000"/>
              </a:lnSpc>
              <a:spcBef>
                <a:spcPct val="0"/>
              </a:spcBef>
              <a:buNone/>
              <a:defRPr sz="6000"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all" spc="0" normalizeH="0" baseline="0" noProof="0">
                <a:ln>
                  <a:noFill/>
                </a:ln>
                <a:solidFill>
                  <a:srgbClr val="000000"/>
                </a:solidFill>
                <a:effectLst/>
                <a:uLnTx/>
                <a:uFillTx/>
                <a:latin typeface="Brandon Text Black"/>
                <a:ea typeface="+mj-ea"/>
                <a:cs typeface="+mj-cs"/>
              </a:rPr>
              <a:t>YOUR MONEY</a:t>
            </a:r>
          </a:p>
        </p:txBody>
      </p:sp>
    </p:spTree>
    <p:extLst>
      <p:ext uri="{BB962C8B-B14F-4D97-AF65-F5344CB8AC3E}">
        <p14:creationId xmlns:p14="http://schemas.microsoft.com/office/powerpoint/2010/main" val="287597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A900F-A377-463E-97DF-4139106B8BA7}"/>
              </a:ext>
            </a:extLst>
          </p:cNvPr>
          <p:cNvSpPr>
            <a:spLocks noGrp="1"/>
          </p:cNvSpPr>
          <p:nvPr>
            <p:ph idx="1"/>
          </p:nvPr>
        </p:nvSpPr>
        <p:spPr>
          <a:xfrm>
            <a:off x="1331998" y="1483987"/>
            <a:ext cx="6924181" cy="2797501"/>
          </a:xfrm>
        </p:spPr>
        <p:txBody>
          <a:bodyPr/>
          <a:lstStyle/>
          <a:p>
            <a:pPr lvl="1" indent="-252000"/>
            <a:r>
              <a:rPr lang="en-GB"/>
              <a:t>THE ESSENTIALS</a:t>
            </a:r>
          </a:p>
          <a:p>
            <a:pPr lvl="2"/>
            <a:r>
              <a:rPr lang="en-GB">
                <a:latin typeface="Brandon Text Medium" panose="020B0603020203060203" pitchFamily="34" charset="0"/>
              </a:rPr>
              <a:t>All bills included</a:t>
            </a:r>
          </a:p>
          <a:p>
            <a:pPr lvl="2"/>
            <a:r>
              <a:rPr lang="en-GB">
                <a:latin typeface="Brandon Text Medium" panose="020B0603020203060203" pitchFamily="34" charset="0"/>
              </a:rPr>
              <a:t>Fully furnished</a:t>
            </a:r>
          </a:p>
          <a:p>
            <a:pPr lvl="2"/>
            <a:r>
              <a:rPr lang="en-GB">
                <a:latin typeface="Brandon Text Medium" panose="020B0603020203060203" pitchFamily="34" charset="0"/>
              </a:rPr>
              <a:t>Free high speed Internet</a:t>
            </a:r>
          </a:p>
          <a:p>
            <a:pPr lvl="2"/>
            <a:r>
              <a:rPr lang="en-GB">
                <a:latin typeface="Brandon Text Medium" panose="020B0603020203060203" pitchFamily="34" charset="0"/>
              </a:rPr>
              <a:t>40 week licence (longer for some courses)</a:t>
            </a:r>
          </a:p>
          <a:p>
            <a:pPr lvl="2"/>
            <a:r>
              <a:rPr lang="en-GB">
                <a:latin typeface="Brandon Text Medium" panose="020B0603020203060203" pitchFamily="34" charset="0"/>
              </a:rPr>
              <a:t>No deposit required</a:t>
            </a:r>
          </a:p>
          <a:p>
            <a:pPr lvl="2"/>
            <a:r>
              <a:rPr lang="en-GB">
                <a:latin typeface="Brandon Text Medium" panose="020B0603020203060203" pitchFamily="34" charset="0"/>
              </a:rPr>
              <a:t>Safe, friendly and fun</a:t>
            </a:r>
          </a:p>
        </p:txBody>
      </p:sp>
      <p:sp>
        <p:nvSpPr>
          <p:cNvPr id="2" name="Title 1">
            <a:extLst>
              <a:ext uri="{FF2B5EF4-FFF2-40B4-BE49-F238E27FC236}">
                <a16:creationId xmlns:a16="http://schemas.microsoft.com/office/drawing/2014/main" id="{877B179F-427A-4367-BFF3-24F1BA340535}"/>
              </a:ext>
            </a:extLst>
          </p:cNvPr>
          <p:cNvSpPr>
            <a:spLocks noGrp="1"/>
          </p:cNvSpPr>
          <p:nvPr>
            <p:ph type="title"/>
          </p:nvPr>
        </p:nvSpPr>
        <p:spPr>
          <a:xfrm>
            <a:off x="1331998" y="756000"/>
            <a:ext cx="3911268" cy="498642"/>
          </a:xfrm>
          <a:solidFill>
            <a:srgbClr val="8DC63F"/>
          </a:solidFill>
        </p:spPr>
        <p:txBody>
          <a:bodyPr/>
          <a:lstStyle/>
          <a:p>
            <a:r>
              <a:rPr lang="en-GB" sz="3200">
                <a:solidFill>
                  <a:schemeClr val="tx1"/>
                </a:solidFill>
              </a:rPr>
              <a:t>ACCOMMODATION</a:t>
            </a:r>
          </a:p>
        </p:txBody>
      </p:sp>
      <p:sp>
        <p:nvSpPr>
          <p:cNvPr id="5" name="TextBox 4">
            <a:extLst>
              <a:ext uri="{FF2B5EF4-FFF2-40B4-BE49-F238E27FC236}">
                <a16:creationId xmlns:a16="http://schemas.microsoft.com/office/drawing/2014/main" id="{16B9B2B2-3C96-49CA-AA64-BF9EB8FAB076}"/>
              </a:ext>
            </a:extLst>
          </p:cNvPr>
          <p:cNvSpPr txBox="1"/>
          <p:nvPr/>
        </p:nvSpPr>
        <p:spPr>
          <a:xfrm>
            <a:off x="9852097" y="6481209"/>
            <a:ext cx="2548890" cy="269297"/>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800" b="0" i="1" u="none" strike="noStrike" kern="1200" cap="none" spc="0" normalizeH="0" baseline="0" noProof="0">
                <a:ln>
                  <a:noFill/>
                </a:ln>
                <a:solidFill>
                  <a:prstClr val="black"/>
                </a:solidFill>
                <a:effectLst/>
                <a:uLnTx/>
                <a:uFillTx/>
                <a:latin typeface="Brandon Text Medium" panose="020B0603020203060203" pitchFamily="34" charset="0"/>
                <a:ea typeface="+mn-ea"/>
                <a:cs typeface="+mn-cs"/>
              </a:rPr>
              <a:t>Prices for 2023 entry</a:t>
            </a:r>
          </a:p>
        </p:txBody>
      </p:sp>
      <p:pic>
        <p:nvPicPr>
          <p:cNvPr id="28" name="Picture 2" descr="https://www.uea.ac.uk/documents/2654296/2920304/Hickling+Barton+Kitchen.jpg/5b7cce81-dbd7-4012-8899-65637ee62f7a?t=1453973027185">
            <a:extLst>
              <a:ext uri="{FF2B5EF4-FFF2-40B4-BE49-F238E27FC236}">
                <a16:creationId xmlns:a16="http://schemas.microsoft.com/office/drawing/2014/main" id="{DA88A156-B600-4803-8916-105AFE8E0827}"/>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8026" b="8026"/>
          <a:stretch>
            <a:fillRect/>
          </a:stretch>
        </p:blipFill>
        <p:spPr bwMode="auto">
          <a:xfrm>
            <a:off x="325438" y="4770438"/>
            <a:ext cx="2887662" cy="16160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Placeholder 29">
            <a:extLst>
              <a:ext uri="{FF2B5EF4-FFF2-40B4-BE49-F238E27FC236}">
                <a16:creationId xmlns:a16="http://schemas.microsoft.com/office/drawing/2014/main" id="{40170A33-80E0-494F-953B-1EC0173907D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7915" b="7915"/>
          <a:stretch>
            <a:fillRect/>
          </a:stretch>
        </p:blipFill>
        <p:spPr bwMode="gray">
          <a:xfrm>
            <a:off x="3210294" y="4770438"/>
            <a:ext cx="2887663" cy="1616075"/>
          </a:xfrm>
          <a:prstGeom prst="rect">
            <a:avLst/>
          </a:prstGeom>
          <a:solidFill>
            <a:schemeClr val="bg1">
              <a:lumMod val="95000"/>
            </a:schemeClr>
          </a:solidFill>
        </p:spPr>
      </p:pic>
      <p:pic>
        <p:nvPicPr>
          <p:cNvPr id="30" name="Picture Placeholder 30">
            <a:extLst>
              <a:ext uri="{FF2B5EF4-FFF2-40B4-BE49-F238E27FC236}">
                <a16:creationId xmlns:a16="http://schemas.microsoft.com/office/drawing/2014/main" id="{7726DCAC-1A27-4D4C-A297-189AC23A78C6}"/>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7999" b="7999"/>
          <a:stretch>
            <a:fillRect/>
          </a:stretch>
        </p:blipFill>
        <p:spPr bwMode="gray">
          <a:xfrm>
            <a:off x="6095151" y="4770438"/>
            <a:ext cx="2887662" cy="1616075"/>
          </a:xfrm>
          <a:prstGeom prst="rect">
            <a:avLst/>
          </a:prstGeom>
          <a:solidFill>
            <a:schemeClr val="bg1">
              <a:lumMod val="85000"/>
            </a:schemeClr>
          </a:solidFill>
        </p:spPr>
      </p:pic>
      <p:pic>
        <p:nvPicPr>
          <p:cNvPr id="31" name="Picture Placeholder 31">
            <a:extLst>
              <a:ext uri="{FF2B5EF4-FFF2-40B4-BE49-F238E27FC236}">
                <a16:creationId xmlns:a16="http://schemas.microsoft.com/office/drawing/2014/main" id="{BA9BD111-AEE4-4190-B333-530DC99C47B2}"/>
              </a:ext>
            </a:extLst>
          </p:cNvPr>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t="8026" b="8026"/>
          <a:stretch>
            <a:fillRect/>
          </a:stretch>
        </p:blipFill>
        <p:spPr bwMode="gray">
          <a:xfrm>
            <a:off x="8980007" y="4770438"/>
            <a:ext cx="2887663" cy="1616075"/>
          </a:xfrm>
          <a:prstGeom prst="rect">
            <a:avLst/>
          </a:prstGeom>
          <a:solidFill>
            <a:schemeClr val="bg1">
              <a:lumMod val="95000"/>
            </a:schemeClr>
          </a:solidFill>
        </p:spPr>
      </p:pic>
      <p:grpSp>
        <p:nvGrpSpPr>
          <p:cNvPr id="32" name="Group 31">
            <a:extLst>
              <a:ext uri="{FF2B5EF4-FFF2-40B4-BE49-F238E27FC236}">
                <a16:creationId xmlns:a16="http://schemas.microsoft.com/office/drawing/2014/main" id="{780AD953-7214-45AF-A30F-91334C1969F5}"/>
              </a:ext>
            </a:extLst>
          </p:cNvPr>
          <p:cNvGrpSpPr/>
          <p:nvPr/>
        </p:nvGrpSpPr>
        <p:grpSpPr>
          <a:xfrm>
            <a:off x="324330" y="4770438"/>
            <a:ext cx="2753796" cy="691010"/>
            <a:chOff x="324330" y="4770438"/>
            <a:chExt cx="2753796" cy="691010"/>
          </a:xfrm>
        </p:grpSpPr>
        <p:sp>
          <p:nvSpPr>
            <p:cNvPr id="33" name="TextBox 32">
              <a:extLst>
                <a:ext uri="{FF2B5EF4-FFF2-40B4-BE49-F238E27FC236}">
                  <a16:creationId xmlns:a16="http://schemas.microsoft.com/office/drawing/2014/main" id="{A810604B-474E-48C8-A7F6-1B337ED6B388}"/>
                </a:ext>
              </a:extLst>
            </p:cNvPr>
            <p:cNvSpPr txBox="1"/>
            <p:nvPr/>
          </p:nvSpPr>
          <p:spPr>
            <a:xfrm>
              <a:off x="325438" y="4770438"/>
              <a:ext cx="2752688" cy="307777"/>
            </a:xfrm>
            <a:prstGeom prst="rect">
              <a:avLst/>
            </a:prstGeom>
            <a:solidFill>
              <a:schemeClr val="tx1"/>
            </a:solid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Brandon Text Black"/>
                  <a:ea typeface="+mn-ea"/>
                  <a:cs typeface="+mn-cs"/>
                </a:rPr>
                <a:t>EN SUITE: HICKLING &amp; BARTON</a:t>
              </a:r>
            </a:p>
          </p:txBody>
        </p:sp>
        <p:sp>
          <p:nvSpPr>
            <p:cNvPr id="34" name="TextBox 33">
              <a:extLst>
                <a:ext uri="{FF2B5EF4-FFF2-40B4-BE49-F238E27FC236}">
                  <a16:creationId xmlns:a16="http://schemas.microsoft.com/office/drawing/2014/main" id="{4447115D-8BDB-49AE-8109-448A11ABCFDE}"/>
                </a:ext>
              </a:extLst>
            </p:cNvPr>
            <p:cNvSpPr txBox="1"/>
            <p:nvPr/>
          </p:nvSpPr>
          <p:spPr>
            <a:xfrm>
              <a:off x="324330" y="4999783"/>
              <a:ext cx="1931281" cy="461665"/>
            </a:xfrm>
            <a:prstGeom prst="rect">
              <a:avLst/>
            </a:prstGeom>
            <a:solidFill>
              <a:schemeClr val="tx1"/>
            </a:solidFill>
          </p:spPr>
          <p:txBody>
            <a:bodyPr wrap="square" lIns="72000" tIns="45720" rIns="7200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a:ln>
                    <a:noFill/>
                  </a:ln>
                  <a:solidFill>
                    <a:prstClr val="white"/>
                  </a:solidFill>
                  <a:effectLst/>
                  <a:uLnTx/>
                  <a:uFillTx/>
                  <a:latin typeface="Brandon Text Black"/>
                  <a:ea typeface="+mn-ea"/>
                  <a:cs typeface="+mn-cs"/>
                </a:rPr>
                <a:t>£194.04 pw</a:t>
              </a:r>
            </a:p>
          </p:txBody>
        </p:sp>
      </p:grpSp>
      <p:grpSp>
        <p:nvGrpSpPr>
          <p:cNvPr id="35" name="Group 34">
            <a:extLst>
              <a:ext uri="{FF2B5EF4-FFF2-40B4-BE49-F238E27FC236}">
                <a16:creationId xmlns:a16="http://schemas.microsoft.com/office/drawing/2014/main" id="{97BCC7E6-DFB2-43A1-9922-91AD4689DFB5}"/>
              </a:ext>
            </a:extLst>
          </p:cNvPr>
          <p:cNvGrpSpPr/>
          <p:nvPr/>
        </p:nvGrpSpPr>
        <p:grpSpPr>
          <a:xfrm>
            <a:off x="3210294" y="4770438"/>
            <a:ext cx="2032972" cy="691010"/>
            <a:chOff x="325438" y="4770438"/>
            <a:chExt cx="2032972" cy="691010"/>
          </a:xfrm>
        </p:grpSpPr>
        <p:sp>
          <p:nvSpPr>
            <p:cNvPr id="36" name="TextBox 35">
              <a:extLst>
                <a:ext uri="{FF2B5EF4-FFF2-40B4-BE49-F238E27FC236}">
                  <a16:creationId xmlns:a16="http://schemas.microsoft.com/office/drawing/2014/main" id="{2281663D-2E9F-4A2A-B03B-AE5B0B5E86FC}"/>
                </a:ext>
              </a:extLst>
            </p:cNvPr>
            <p:cNvSpPr txBox="1"/>
            <p:nvPr/>
          </p:nvSpPr>
          <p:spPr>
            <a:xfrm>
              <a:off x="325438" y="4770438"/>
              <a:ext cx="2032972" cy="307777"/>
            </a:xfrm>
            <a:prstGeom prst="rect">
              <a:avLst/>
            </a:prstGeom>
            <a:solidFill>
              <a:schemeClr val="tx1"/>
            </a:solid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Brandon Text Black"/>
                  <a:ea typeface="+mn-ea"/>
                  <a:cs typeface="+mn-cs"/>
                </a:rPr>
                <a:t>STANDARD: ZIGGURAT</a:t>
              </a:r>
            </a:p>
          </p:txBody>
        </p:sp>
        <p:sp>
          <p:nvSpPr>
            <p:cNvPr id="37" name="TextBox 36">
              <a:extLst>
                <a:ext uri="{FF2B5EF4-FFF2-40B4-BE49-F238E27FC236}">
                  <a16:creationId xmlns:a16="http://schemas.microsoft.com/office/drawing/2014/main" id="{B314A98E-1F69-4728-A6F8-EA50CD553B82}"/>
                </a:ext>
              </a:extLst>
            </p:cNvPr>
            <p:cNvSpPr txBox="1"/>
            <p:nvPr/>
          </p:nvSpPr>
          <p:spPr>
            <a:xfrm>
              <a:off x="325438" y="4999783"/>
              <a:ext cx="2007184" cy="461665"/>
            </a:xfrm>
            <a:prstGeom prst="rect">
              <a:avLst/>
            </a:prstGeom>
            <a:solidFill>
              <a:schemeClr val="tx1"/>
            </a:solidFill>
          </p:spPr>
          <p:txBody>
            <a:bodyPr wrap="square" lIns="72000" tIns="45720" rIns="7200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a:ln>
                    <a:noFill/>
                  </a:ln>
                  <a:solidFill>
                    <a:prstClr val="white"/>
                  </a:solidFill>
                  <a:effectLst/>
                  <a:uLnTx/>
                  <a:uFillTx/>
                  <a:latin typeface="Brandon Text Black"/>
                  <a:ea typeface="+mn-ea"/>
                  <a:cs typeface="+mn-cs"/>
                </a:rPr>
                <a:t>£127.89 pw</a:t>
              </a:r>
            </a:p>
          </p:txBody>
        </p:sp>
      </p:grpSp>
      <p:grpSp>
        <p:nvGrpSpPr>
          <p:cNvPr id="38" name="Group 37">
            <a:extLst>
              <a:ext uri="{FF2B5EF4-FFF2-40B4-BE49-F238E27FC236}">
                <a16:creationId xmlns:a16="http://schemas.microsoft.com/office/drawing/2014/main" id="{BA4FAF2A-0994-4C50-9C48-56489F32C3EE}"/>
              </a:ext>
            </a:extLst>
          </p:cNvPr>
          <p:cNvGrpSpPr/>
          <p:nvPr/>
        </p:nvGrpSpPr>
        <p:grpSpPr>
          <a:xfrm>
            <a:off x="6095151" y="4770438"/>
            <a:ext cx="1812687" cy="691010"/>
            <a:chOff x="325438" y="4770438"/>
            <a:chExt cx="1812687" cy="691010"/>
          </a:xfrm>
        </p:grpSpPr>
        <p:sp>
          <p:nvSpPr>
            <p:cNvPr id="39" name="TextBox 38">
              <a:extLst>
                <a:ext uri="{FF2B5EF4-FFF2-40B4-BE49-F238E27FC236}">
                  <a16:creationId xmlns:a16="http://schemas.microsoft.com/office/drawing/2014/main" id="{480D2725-0CDD-482F-BC04-873E5544868B}"/>
                </a:ext>
              </a:extLst>
            </p:cNvPr>
            <p:cNvSpPr txBox="1"/>
            <p:nvPr/>
          </p:nvSpPr>
          <p:spPr>
            <a:xfrm>
              <a:off x="325438" y="4770438"/>
              <a:ext cx="1746987" cy="307777"/>
            </a:xfrm>
            <a:prstGeom prst="rect">
              <a:avLst/>
            </a:prstGeom>
            <a:solidFill>
              <a:schemeClr val="tx1"/>
            </a:solid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Brandon Text Black"/>
                  <a:ea typeface="+mn-ea"/>
                  <a:cs typeface="+mn-cs"/>
                </a:rPr>
                <a:t>EN SUITE: CAMPUS</a:t>
              </a:r>
            </a:p>
          </p:txBody>
        </p:sp>
        <p:sp>
          <p:nvSpPr>
            <p:cNvPr id="40" name="TextBox 39">
              <a:extLst>
                <a:ext uri="{FF2B5EF4-FFF2-40B4-BE49-F238E27FC236}">
                  <a16:creationId xmlns:a16="http://schemas.microsoft.com/office/drawing/2014/main" id="{7A7A5929-74A1-458E-8847-3E9756C18E62}"/>
                </a:ext>
              </a:extLst>
            </p:cNvPr>
            <p:cNvSpPr txBox="1"/>
            <p:nvPr/>
          </p:nvSpPr>
          <p:spPr>
            <a:xfrm>
              <a:off x="325438" y="4999783"/>
              <a:ext cx="1812687" cy="461665"/>
            </a:xfrm>
            <a:prstGeom prst="rect">
              <a:avLst/>
            </a:prstGeom>
            <a:solidFill>
              <a:schemeClr val="tx1"/>
            </a:solidFill>
          </p:spPr>
          <p:txBody>
            <a:bodyPr wrap="square" lIns="72000" tIns="45720" rIns="7200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a:ln>
                    <a:noFill/>
                  </a:ln>
                  <a:solidFill>
                    <a:prstClr val="white"/>
                  </a:solidFill>
                  <a:effectLst/>
                  <a:uLnTx/>
                  <a:uFillTx/>
                  <a:latin typeface="Brandon Text Black"/>
                  <a:ea typeface="+mn-ea"/>
                  <a:cs typeface="+mn-cs"/>
                </a:rPr>
                <a:t>£180.60 pw</a:t>
              </a:r>
            </a:p>
          </p:txBody>
        </p:sp>
      </p:grpSp>
      <p:grpSp>
        <p:nvGrpSpPr>
          <p:cNvPr id="42" name="Group 41">
            <a:extLst>
              <a:ext uri="{FF2B5EF4-FFF2-40B4-BE49-F238E27FC236}">
                <a16:creationId xmlns:a16="http://schemas.microsoft.com/office/drawing/2014/main" id="{C0865652-040F-4DE4-A85E-1DE2968DF148}"/>
              </a:ext>
            </a:extLst>
          </p:cNvPr>
          <p:cNvGrpSpPr/>
          <p:nvPr/>
        </p:nvGrpSpPr>
        <p:grpSpPr>
          <a:xfrm>
            <a:off x="8980006" y="4770438"/>
            <a:ext cx="2173547" cy="691010"/>
            <a:chOff x="325437" y="4770438"/>
            <a:chExt cx="2173547" cy="691010"/>
          </a:xfrm>
        </p:grpSpPr>
        <p:sp>
          <p:nvSpPr>
            <p:cNvPr id="47" name="TextBox 46">
              <a:extLst>
                <a:ext uri="{FF2B5EF4-FFF2-40B4-BE49-F238E27FC236}">
                  <a16:creationId xmlns:a16="http://schemas.microsoft.com/office/drawing/2014/main" id="{299D306F-BC4C-46ED-8040-BB305E456F68}"/>
                </a:ext>
              </a:extLst>
            </p:cNvPr>
            <p:cNvSpPr txBox="1"/>
            <p:nvPr/>
          </p:nvSpPr>
          <p:spPr>
            <a:xfrm>
              <a:off x="325438" y="4770438"/>
              <a:ext cx="2173546" cy="307777"/>
            </a:xfrm>
            <a:prstGeom prst="rect">
              <a:avLst/>
            </a:prstGeom>
            <a:solidFill>
              <a:schemeClr val="tx1"/>
            </a:solid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Brandon Text Black"/>
                  <a:ea typeface="+mn-ea"/>
                  <a:cs typeface="+mn-cs"/>
                </a:rPr>
                <a:t>EN SUITE: VILLAGE PLUS</a:t>
              </a:r>
            </a:p>
          </p:txBody>
        </p:sp>
        <p:sp>
          <p:nvSpPr>
            <p:cNvPr id="48" name="TextBox 47">
              <a:extLst>
                <a:ext uri="{FF2B5EF4-FFF2-40B4-BE49-F238E27FC236}">
                  <a16:creationId xmlns:a16="http://schemas.microsoft.com/office/drawing/2014/main" id="{811DC1C1-C759-478F-831E-593D2FFC96FB}"/>
                </a:ext>
              </a:extLst>
            </p:cNvPr>
            <p:cNvSpPr txBox="1"/>
            <p:nvPr/>
          </p:nvSpPr>
          <p:spPr>
            <a:xfrm>
              <a:off x="325437" y="4999783"/>
              <a:ext cx="1960895" cy="461665"/>
            </a:xfrm>
            <a:prstGeom prst="rect">
              <a:avLst/>
            </a:prstGeom>
            <a:solidFill>
              <a:schemeClr val="tx1"/>
            </a:solid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a:ln>
                    <a:noFill/>
                  </a:ln>
                  <a:solidFill>
                    <a:prstClr val="white"/>
                  </a:solidFill>
                  <a:effectLst/>
                  <a:uLnTx/>
                  <a:uFillTx/>
                  <a:latin typeface="Brandon Text Black"/>
                  <a:ea typeface="+mn-ea"/>
                  <a:cs typeface="+mn-cs"/>
                </a:rPr>
                <a:t>£158.90 pw</a:t>
              </a:r>
            </a:p>
          </p:txBody>
        </p:sp>
      </p:grpSp>
      <p:pic>
        <p:nvPicPr>
          <p:cNvPr id="4" name="Picture 3" descr="Logo&#10;&#10;Description automatically generated">
            <a:extLst>
              <a:ext uri="{FF2B5EF4-FFF2-40B4-BE49-F238E27FC236}">
                <a16:creationId xmlns:a16="http://schemas.microsoft.com/office/drawing/2014/main" id="{A77F0BEC-FA6C-00D1-1A89-2C323051A4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562133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1"/>
          </p:nvPr>
        </p:nvSpPr>
        <p:spPr>
          <a:xfrm>
            <a:off x="1002000" y="3369337"/>
            <a:ext cx="10188000" cy="2917170"/>
          </a:xfrm>
        </p:spPr>
        <p:txBody>
          <a:bodyPr/>
          <a:lstStyle/>
          <a:p>
            <a:r>
              <a:rPr lang="en-GB" sz="11500">
                <a:solidFill>
                  <a:schemeClr val="tx1"/>
                </a:solidFill>
              </a:rPr>
              <a:t>YEAR 2+</a:t>
            </a:r>
          </a:p>
          <a:p>
            <a:pPr lvl="1"/>
            <a:r>
              <a:rPr lang="en-GB">
                <a:solidFill>
                  <a:schemeClr val="tx1"/>
                </a:solidFill>
                <a:latin typeface="Brandon Text Medium" panose="020B0603020203060203" pitchFamily="34" charset="0"/>
              </a:rPr>
              <a:t>Private accommodation</a:t>
            </a:r>
          </a:p>
        </p:txBody>
      </p:sp>
      <p:cxnSp>
        <p:nvCxnSpPr>
          <p:cNvPr id="10" name="Straight Connector 9">
            <a:extLst>
              <a:ext uri="{FF2B5EF4-FFF2-40B4-BE49-F238E27FC236}">
                <a16:creationId xmlns:a16="http://schemas.microsoft.com/office/drawing/2014/main" id="{E8E301B1-76A6-4C92-B0C3-BAF585F5EA00}"/>
              </a:ext>
            </a:extLst>
          </p:cNvPr>
          <p:cNvCxnSpPr>
            <a:cxnSpLocks/>
          </p:cNvCxnSpPr>
          <p:nvPr/>
        </p:nvCxnSpPr>
        <p:spPr>
          <a:xfrm>
            <a:off x="5284602" y="2976529"/>
            <a:ext cx="158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E9E39C9-CD39-40B1-B0BB-64C913C79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051" y="966807"/>
            <a:ext cx="1598551" cy="1598551"/>
          </a:xfrm>
          <a:prstGeom prst="rect">
            <a:avLst/>
          </a:prstGeom>
        </p:spPr>
      </p:pic>
      <p:pic>
        <p:nvPicPr>
          <p:cNvPr id="2" name="Picture 1" descr="Logo&#10;&#10;Description automatically generated">
            <a:extLst>
              <a:ext uri="{FF2B5EF4-FFF2-40B4-BE49-F238E27FC236}">
                <a16:creationId xmlns:a16="http://schemas.microsoft.com/office/drawing/2014/main" id="{7B0B5917-E293-866E-1744-C7F796B92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49737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F5DED-BDD6-4D45-A579-A88DD1CC6D78}"/>
              </a:ext>
            </a:extLst>
          </p:cNvPr>
          <p:cNvSpPr>
            <a:spLocks noGrp="1"/>
          </p:cNvSpPr>
          <p:nvPr>
            <p:ph type="title"/>
          </p:nvPr>
        </p:nvSpPr>
        <p:spPr>
          <a:xfrm>
            <a:off x="2764842" y="4415450"/>
            <a:ext cx="6659912" cy="482400"/>
          </a:xfrm>
          <a:solidFill>
            <a:srgbClr val="ED61BA"/>
          </a:solidFill>
        </p:spPr>
        <p:txBody>
          <a:bodyPr/>
          <a:lstStyle/>
          <a:p>
            <a:r>
              <a:rPr lang="en-GB" sz="2800">
                <a:solidFill>
                  <a:schemeClr val="tx1"/>
                </a:solidFill>
              </a:rPr>
              <a:t>www.homerunstudentpad.co.uk</a:t>
            </a:r>
          </a:p>
        </p:txBody>
      </p:sp>
      <p:sp>
        <p:nvSpPr>
          <p:cNvPr id="6" name="Text Placeholder 5">
            <a:extLst>
              <a:ext uri="{FF2B5EF4-FFF2-40B4-BE49-F238E27FC236}">
                <a16:creationId xmlns:a16="http://schemas.microsoft.com/office/drawing/2014/main" id="{47AFDBD4-B833-4DCA-BF57-476F3FB25723}"/>
              </a:ext>
            </a:extLst>
          </p:cNvPr>
          <p:cNvSpPr>
            <a:spLocks noGrp="1"/>
          </p:cNvSpPr>
          <p:nvPr>
            <p:ph type="body" sz="quarter" idx="13"/>
          </p:nvPr>
        </p:nvSpPr>
        <p:spPr>
          <a:xfrm>
            <a:off x="1331998" y="1292487"/>
            <a:ext cx="9525600" cy="1910083"/>
          </a:xfrm>
        </p:spPr>
        <p:txBody>
          <a:bodyPr/>
          <a:lstStyle/>
          <a:p>
            <a:r>
              <a:rPr lang="en-GB" sz="6600">
                <a:solidFill>
                  <a:schemeClr val="tx1"/>
                </a:solidFill>
              </a:rPr>
              <a:t>Home run</a:t>
            </a:r>
          </a:p>
        </p:txBody>
      </p:sp>
      <p:sp>
        <p:nvSpPr>
          <p:cNvPr id="10" name="Text Placeholder 9">
            <a:extLst>
              <a:ext uri="{FF2B5EF4-FFF2-40B4-BE49-F238E27FC236}">
                <a16:creationId xmlns:a16="http://schemas.microsoft.com/office/drawing/2014/main" id="{8009EC54-511E-4421-97A2-2D48ADFC1885}"/>
              </a:ext>
            </a:extLst>
          </p:cNvPr>
          <p:cNvSpPr>
            <a:spLocks noGrp="1"/>
          </p:cNvSpPr>
          <p:nvPr>
            <p:ph type="body" sz="quarter" idx="17"/>
          </p:nvPr>
        </p:nvSpPr>
        <p:spPr>
          <a:xfrm>
            <a:off x="1844779" y="5308465"/>
            <a:ext cx="2804767" cy="512121"/>
          </a:xfrm>
        </p:spPr>
        <p:txBody>
          <a:bodyPr/>
          <a:lstStyle/>
          <a:p>
            <a:r>
              <a:rPr lang="en-GB" sz="3200"/>
              <a:t>AFFORDABLE</a:t>
            </a:r>
          </a:p>
        </p:txBody>
      </p:sp>
      <p:sp>
        <p:nvSpPr>
          <p:cNvPr id="11" name="Text Placeholder 10">
            <a:extLst>
              <a:ext uri="{FF2B5EF4-FFF2-40B4-BE49-F238E27FC236}">
                <a16:creationId xmlns:a16="http://schemas.microsoft.com/office/drawing/2014/main" id="{44F79BFD-6B51-4DD7-9B21-DE9043CA387C}"/>
              </a:ext>
            </a:extLst>
          </p:cNvPr>
          <p:cNvSpPr>
            <a:spLocks noGrp="1"/>
          </p:cNvSpPr>
          <p:nvPr>
            <p:ph type="body" sz="quarter" idx="18"/>
          </p:nvPr>
        </p:nvSpPr>
        <p:spPr>
          <a:xfrm>
            <a:off x="5023858" y="5321715"/>
            <a:ext cx="2452677" cy="485622"/>
          </a:xfrm>
        </p:spPr>
        <p:txBody>
          <a:bodyPr/>
          <a:lstStyle/>
          <a:p>
            <a:r>
              <a:rPr lang="en-GB" sz="3200"/>
              <a:t>APPROVED</a:t>
            </a:r>
          </a:p>
        </p:txBody>
      </p:sp>
      <p:sp>
        <p:nvSpPr>
          <p:cNvPr id="12" name="Text Placeholder 10">
            <a:extLst>
              <a:ext uri="{FF2B5EF4-FFF2-40B4-BE49-F238E27FC236}">
                <a16:creationId xmlns:a16="http://schemas.microsoft.com/office/drawing/2014/main" id="{9045B949-3F96-4AD8-91A7-5828131076B6}"/>
              </a:ext>
            </a:extLst>
          </p:cNvPr>
          <p:cNvSpPr txBox="1">
            <a:spLocks/>
          </p:cNvSpPr>
          <p:nvPr/>
        </p:nvSpPr>
        <p:spPr bwMode="gray">
          <a:xfrm>
            <a:off x="7850847" y="5324313"/>
            <a:ext cx="2804767" cy="482399"/>
          </a:xfrm>
          <a:prstGeom prst="rect">
            <a:avLst/>
          </a:prstGeom>
          <a:solidFill>
            <a:schemeClr val="tx1"/>
          </a:solidFill>
        </p:spPr>
        <p:txBody>
          <a:bodyPr vert="horz" lIns="0" tIns="72000" rIns="0" bIns="0" rtlCol="0" anchor="t" anchorCtr="0">
            <a:noAutofit/>
          </a:bodyPr>
          <a:lstStyle>
            <a:lvl1pPr marL="0" indent="0" algn="ctr" defTabSz="914400" rtl="0" eaLnBrk="1" latinLnBrk="0" hangingPunct="1">
              <a:lnSpc>
                <a:spcPct val="90000"/>
              </a:lnSpc>
              <a:spcBef>
                <a:spcPts val="0"/>
              </a:spcBef>
              <a:spcAft>
                <a:spcPts val="1417"/>
              </a:spcAft>
              <a:buFont typeface="Arial" panose="020B0604020202020204" pitchFamily="34" charset="0"/>
              <a:buNone/>
              <a:defRPr sz="2400" kern="1200" cap="all" baseline="0">
                <a:solidFill>
                  <a:schemeClr val="bg1"/>
                </a:solidFill>
                <a:latin typeface="+mj-lt"/>
                <a:ea typeface="+mn-ea"/>
                <a:cs typeface="+mn-cs"/>
              </a:defRPr>
            </a:lvl1pPr>
            <a:lvl2pPr marL="0" indent="0" algn="l" defTabSz="914400" rtl="0" eaLnBrk="1" latinLnBrk="0" hangingPunct="1">
              <a:lnSpc>
                <a:spcPct val="90000"/>
              </a:lnSpc>
              <a:spcBef>
                <a:spcPts val="300"/>
              </a:spcBef>
              <a:spcAft>
                <a:spcPts val="1417"/>
              </a:spcAft>
              <a:buFont typeface="Arial" panose="020B0604020202020204" pitchFamily="34" charset="0"/>
              <a:buNone/>
              <a:defRPr sz="2800" kern="1200">
                <a:solidFill>
                  <a:schemeClr val="tx1"/>
                </a:solidFill>
                <a:latin typeface="+mj-lt"/>
                <a:ea typeface="+mn-ea"/>
                <a:cs typeface="+mn-cs"/>
              </a:defRPr>
            </a:lvl2pPr>
            <a:lvl3pPr marL="252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4pPr>
            <a:lvl5pPr marL="252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417"/>
              </a:spcAft>
              <a:buClrTx/>
              <a:buSzTx/>
              <a:buFont typeface="Arial" panose="020B0604020202020204" pitchFamily="34" charset="0"/>
              <a:buNone/>
              <a:tabLst/>
              <a:defRPr/>
            </a:pPr>
            <a:r>
              <a:rPr kumimoji="0" lang="en-GB" sz="3200" b="0" i="0" u="none" strike="noStrike" kern="1200" cap="all" spc="0" normalizeH="0" baseline="0" noProof="0">
                <a:ln>
                  <a:noFill/>
                </a:ln>
                <a:solidFill>
                  <a:prstClr val="white"/>
                </a:solidFill>
                <a:effectLst/>
                <a:uLnTx/>
                <a:uFillTx/>
                <a:latin typeface="Brandon Text Black"/>
                <a:ea typeface="+mn-ea"/>
                <a:cs typeface="+mn-cs"/>
              </a:rPr>
              <a:t>ACCREDITED</a:t>
            </a:r>
          </a:p>
        </p:txBody>
      </p:sp>
      <p:pic>
        <p:nvPicPr>
          <p:cNvPr id="14" name="Picture 8" descr="Image result for house white line graphic">
            <a:extLst>
              <a:ext uri="{FF2B5EF4-FFF2-40B4-BE49-F238E27FC236}">
                <a16:creationId xmlns:a16="http://schemas.microsoft.com/office/drawing/2014/main" id="{2F99C308-654D-43DB-9322-4F5359DF7AD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521420" y="2987767"/>
            <a:ext cx="1149160" cy="10329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a:extLst>
              <a:ext uri="{FF2B5EF4-FFF2-40B4-BE49-F238E27FC236}">
                <a16:creationId xmlns:a16="http://schemas.microsoft.com/office/drawing/2014/main" id="{D993722E-E458-6168-7DFB-B033E3754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169322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D17AFE-363E-4068-A4EC-F97FDC028D86}"/>
              </a:ext>
            </a:extLst>
          </p:cNvPr>
          <p:cNvSpPr>
            <a:spLocks noGrp="1"/>
          </p:cNvSpPr>
          <p:nvPr>
            <p:ph type="title"/>
          </p:nvPr>
        </p:nvSpPr>
        <p:spPr>
          <a:xfrm>
            <a:off x="1082237" y="862012"/>
            <a:ext cx="2506576" cy="352800"/>
          </a:xfrm>
          <a:solidFill>
            <a:schemeClr val="accent2"/>
          </a:solidFill>
        </p:spPr>
        <p:txBody>
          <a:bodyPr/>
          <a:lstStyle/>
          <a:p>
            <a:r>
              <a:rPr lang="en-GB">
                <a:solidFill>
                  <a:schemeClr val="tx1"/>
                </a:solidFill>
              </a:rPr>
              <a:t>Cost of living</a:t>
            </a:r>
          </a:p>
        </p:txBody>
      </p:sp>
      <p:pic>
        <p:nvPicPr>
          <p:cNvPr id="18" name="Picture Placeholder 17" descr="A group of people walking down a sidewalk&#10;&#10;Description automatically generated with medium confidence">
            <a:extLst>
              <a:ext uri="{FF2B5EF4-FFF2-40B4-BE49-F238E27FC236}">
                <a16:creationId xmlns:a16="http://schemas.microsoft.com/office/drawing/2014/main" id="{42BCD6D1-4562-4FB9-A15B-FF40568EB87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79" b="7679"/>
          <a:stretch>
            <a:fillRect/>
          </a:stretch>
        </p:blipFill>
        <p:spPr>
          <a:xfrm>
            <a:off x="7015879" y="380585"/>
            <a:ext cx="4681438" cy="5938562"/>
          </a:xfrm>
        </p:spPr>
      </p:pic>
      <p:sp>
        <p:nvSpPr>
          <p:cNvPr id="20" name="Rectangle 19">
            <a:extLst>
              <a:ext uri="{FF2B5EF4-FFF2-40B4-BE49-F238E27FC236}">
                <a16:creationId xmlns:a16="http://schemas.microsoft.com/office/drawing/2014/main" id="{39C16E7A-7D0B-4600-BC19-AA6732454690}"/>
              </a:ext>
            </a:extLst>
          </p:cNvPr>
          <p:cNvSpPr/>
          <p:nvPr/>
        </p:nvSpPr>
        <p:spPr>
          <a:xfrm>
            <a:off x="7595616" y="750039"/>
            <a:ext cx="4101701" cy="15721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p:txBody>
      </p:sp>
      <p:sp>
        <p:nvSpPr>
          <p:cNvPr id="21" name="Title 1">
            <a:extLst>
              <a:ext uri="{FF2B5EF4-FFF2-40B4-BE49-F238E27FC236}">
                <a16:creationId xmlns:a16="http://schemas.microsoft.com/office/drawing/2014/main" id="{900E1EDA-F917-4CB4-8FC4-9BCF932BCDCE}"/>
              </a:ext>
            </a:extLst>
          </p:cNvPr>
          <p:cNvSpPr txBox="1">
            <a:spLocks/>
          </p:cNvSpPr>
          <p:nvPr/>
        </p:nvSpPr>
        <p:spPr>
          <a:xfrm>
            <a:off x="7744456" y="949230"/>
            <a:ext cx="2733662" cy="312546"/>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srgbClr val="000000"/>
                </a:solidFill>
                <a:effectLst/>
                <a:uLnTx/>
                <a:uFillTx/>
                <a:latin typeface="Brandon Text Black"/>
                <a:ea typeface="+mj-ea"/>
                <a:cs typeface="+mj-cs"/>
              </a:rPr>
              <a:t>Norwich is one of</a:t>
            </a:r>
          </a:p>
        </p:txBody>
      </p:sp>
      <p:sp>
        <p:nvSpPr>
          <p:cNvPr id="22" name="Title 1">
            <a:extLst>
              <a:ext uri="{FF2B5EF4-FFF2-40B4-BE49-F238E27FC236}">
                <a16:creationId xmlns:a16="http://schemas.microsoft.com/office/drawing/2014/main" id="{E9B60BB7-FF44-4B4A-8F71-8789361A7D57}"/>
              </a:ext>
            </a:extLst>
          </p:cNvPr>
          <p:cNvSpPr txBox="1">
            <a:spLocks/>
          </p:cNvSpPr>
          <p:nvPr/>
        </p:nvSpPr>
        <p:spPr>
          <a:xfrm>
            <a:off x="7744457" y="1225205"/>
            <a:ext cx="3130824" cy="312546"/>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srgbClr val="000000"/>
                </a:solidFill>
                <a:effectLst/>
                <a:uLnTx/>
                <a:uFillTx/>
                <a:latin typeface="Brandon Text Black"/>
                <a:ea typeface="+mj-ea"/>
                <a:cs typeface="+mj-cs"/>
              </a:rPr>
              <a:t>the most affordable</a:t>
            </a:r>
          </a:p>
        </p:txBody>
      </p:sp>
      <p:sp>
        <p:nvSpPr>
          <p:cNvPr id="23" name="Title 1">
            <a:extLst>
              <a:ext uri="{FF2B5EF4-FFF2-40B4-BE49-F238E27FC236}">
                <a16:creationId xmlns:a16="http://schemas.microsoft.com/office/drawing/2014/main" id="{89916295-B780-400F-A850-9A9EB474C30A}"/>
              </a:ext>
            </a:extLst>
          </p:cNvPr>
          <p:cNvSpPr txBox="1">
            <a:spLocks/>
          </p:cNvSpPr>
          <p:nvPr/>
        </p:nvSpPr>
        <p:spPr>
          <a:xfrm>
            <a:off x="7744457" y="1537751"/>
            <a:ext cx="3845137" cy="339139"/>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srgbClr val="000000"/>
                </a:solidFill>
                <a:effectLst/>
                <a:uLnTx/>
                <a:uFillTx/>
                <a:latin typeface="Brandon Text Black"/>
                <a:ea typeface="+mj-ea"/>
                <a:cs typeface="+mj-cs"/>
              </a:rPr>
              <a:t>Places To live as a student </a:t>
            </a:r>
          </a:p>
        </p:txBody>
      </p:sp>
      <p:sp>
        <p:nvSpPr>
          <p:cNvPr id="24" name="TextBox 23">
            <a:extLst>
              <a:ext uri="{FF2B5EF4-FFF2-40B4-BE49-F238E27FC236}">
                <a16:creationId xmlns:a16="http://schemas.microsoft.com/office/drawing/2014/main" id="{B30DC802-C52C-4F4C-91DD-01779AE4318F}"/>
              </a:ext>
            </a:extLst>
          </p:cNvPr>
          <p:cNvSpPr txBox="1"/>
          <p:nvPr/>
        </p:nvSpPr>
        <p:spPr>
          <a:xfrm>
            <a:off x="6895373" y="1941410"/>
            <a:ext cx="3346199" cy="338554"/>
          </a:xfrm>
          <a:prstGeom prst="rect">
            <a:avLst/>
          </a:prstGeom>
          <a:noFill/>
          <a:ln>
            <a:noFill/>
          </a:ln>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rPr>
              <a:t>UCAS and Which 2022</a:t>
            </a:r>
          </a:p>
        </p:txBody>
      </p:sp>
      <p:graphicFrame>
        <p:nvGraphicFramePr>
          <p:cNvPr id="25" name="Table 24">
            <a:extLst>
              <a:ext uri="{FF2B5EF4-FFF2-40B4-BE49-F238E27FC236}">
                <a16:creationId xmlns:a16="http://schemas.microsoft.com/office/drawing/2014/main" id="{109D08CE-D1F9-4A6D-9B64-18C7CC83938E}"/>
              </a:ext>
            </a:extLst>
          </p:cNvPr>
          <p:cNvGraphicFramePr>
            <a:graphicFrameLocks noGrp="1"/>
          </p:cNvGraphicFramePr>
          <p:nvPr/>
        </p:nvGraphicFramePr>
        <p:xfrm>
          <a:off x="1082237" y="1652172"/>
          <a:ext cx="4483101" cy="3960495"/>
        </p:xfrm>
        <a:graphic>
          <a:graphicData uri="http://schemas.openxmlformats.org/drawingml/2006/table">
            <a:tbl>
              <a:tblPr/>
              <a:tblGrid>
                <a:gridCol w="1685552">
                  <a:extLst>
                    <a:ext uri="{9D8B030D-6E8A-4147-A177-3AD203B41FA5}">
                      <a16:colId xmlns:a16="http://schemas.microsoft.com/office/drawing/2014/main" val="354801390"/>
                    </a:ext>
                  </a:extLst>
                </a:gridCol>
                <a:gridCol w="2797549">
                  <a:extLst>
                    <a:ext uri="{9D8B030D-6E8A-4147-A177-3AD203B41FA5}">
                      <a16:colId xmlns:a16="http://schemas.microsoft.com/office/drawing/2014/main" val="671277163"/>
                    </a:ext>
                  </a:extLst>
                </a:gridCol>
              </a:tblGrid>
              <a:tr h="200025">
                <a:tc>
                  <a:txBody>
                    <a:bodyPr/>
                    <a:lstStyle/>
                    <a:p>
                      <a:pPr algn="l" fontAlgn="ctr"/>
                      <a:r>
                        <a:rPr lang="en-GB" sz="1600" b="1" i="0" u="none" strike="noStrike">
                          <a:solidFill>
                            <a:srgbClr val="282828"/>
                          </a:solidFill>
                          <a:effectLst/>
                          <a:latin typeface="+mj-lt"/>
                        </a:rPr>
                        <a:t>University</a:t>
                      </a:r>
                    </a:p>
                  </a:txBody>
                  <a:tcPr marL="85725" marR="9525" marT="9525" marB="0" anchor="ctr">
                    <a:lnL>
                      <a:noFill/>
                    </a:lnL>
                    <a:lnR>
                      <a:noFill/>
                    </a:lnR>
                    <a:lnT>
                      <a:noFill/>
                    </a:lnT>
                    <a:lnB>
                      <a:noFill/>
                    </a:lnB>
                    <a:solidFill>
                      <a:srgbClr val="DADADA"/>
                    </a:solidFill>
                  </a:tcPr>
                </a:tc>
                <a:tc>
                  <a:txBody>
                    <a:bodyPr/>
                    <a:lstStyle/>
                    <a:p>
                      <a:pPr algn="l" fontAlgn="ctr"/>
                      <a:r>
                        <a:rPr lang="en-GB" sz="1600" b="1" i="0" u="none" strike="noStrike">
                          <a:solidFill>
                            <a:srgbClr val="282828"/>
                          </a:solidFill>
                          <a:effectLst/>
                          <a:latin typeface="+mj-lt"/>
                        </a:rPr>
                        <a:t>Average Monthly Cost</a:t>
                      </a:r>
                    </a:p>
                  </a:txBody>
                  <a:tcPr marL="85725" marR="9525" marT="9525" marB="0" anchor="ctr">
                    <a:lnL>
                      <a:noFill/>
                    </a:lnL>
                    <a:lnR>
                      <a:noFill/>
                    </a:lnR>
                    <a:lnT>
                      <a:noFill/>
                    </a:lnT>
                    <a:lnB>
                      <a:noFill/>
                    </a:lnB>
                    <a:solidFill>
                      <a:srgbClr val="DADADA"/>
                    </a:solidFill>
                  </a:tcPr>
                </a:tc>
                <a:extLst>
                  <a:ext uri="{0D108BD9-81ED-4DB2-BD59-A6C34878D82A}">
                    <a16:rowId xmlns:a16="http://schemas.microsoft.com/office/drawing/2014/main" val="3652683272"/>
                  </a:ext>
                </a:extLst>
              </a:tr>
              <a:tr h="0">
                <a:tc>
                  <a:txBody>
                    <a:bodyPr/>
                    <a:lstStyle/>
                    <a:p>
                      <a:pPr algn="l" fontAlgn="ctr"/>
                      <a:r>
                        <a:rPr lang="en-GB" sz="1600" b="0" i="0" u="none" strike="noStrike">
                          <a:solidFill>
                            <a:srgbClr val="282828"/>
                          </a:solidFill>
                          <a:effectLst/>
                          <a:latin typeface="+mj-lt"/>
                        </a:rPr>
                        <a:t>UEA</a:t>
                      </a:r>
                    </a:p>
                  </a:txBody>
                  <a:tcPr marL="85725" marR="9525" marT="142875" marB="142875" anchor="ctr">
                    <a:lnL>
                      <a:noFill/>
                    </a:lnL>
                    <a:lnR>
                      <a:noFill/>
                    </a:lnR>
                    <a:lnT>
                      <a:noFill/>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£755</a:t>
                      </a:r>
                    </a:p>
                  </a:txBody>
                  <a:tcPr marL="85725" marR="9525" marT="142875" marB="142875" anchor="ctr">
                    <a:lnL>
                      <a:noFill/>
                    </a:lnL>
                    <a:lnR>
                      <a:noFill/>
                    </a:lnR>
                    <a:lnT>
                      <a:noFill/>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3094642696"/>
                  </a:ext>
                </a:extLst>
              </a:tr>
              <a:tr h="0">
                <a:tc>
                  <a:txBody>
                    <a:bodyPr/>
                    <a:lstStyle/>
                    <a:p>
                      <a:pPr algn="l" fontAlgn="ctr"/>
                      <a:r>
                        <a:rPr lang="en-GB" sz="1600" b="0" i="0" u="none" strike="noStrike">
                          <a:solidFill>
                            <a:srgbClr val="282828"/>
                          </a:solidFill>
                          <a:effectLst/>
                          <a:latin typeface="+mj-lt"/>
                        </a:rPr>
                        <a:t>Exeter</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£806</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945606263"/>
                  </a:ext>
                </a:extLst>
              </a:tr>
              <a:tr h="0">
                <a:tc>
                  <a:txBody>
                    <a:bodyPr/>
                    <a:lstStyle/>
                    <a:p>
                      <a:pPr algn="l" fontAlgn="ctr"/>
                      <a:r>
                        <a:rPr lang="en-GB" sz="1600" b="0" i="0" u="none" strike="noStrike">
                          <a:solidFill>
                            <a:srgbClr val="282828"/>
                          </a:solidFill>
                          <a:effectLst/>
                          <a:latin typeface="+mj-lt"/>
                        </a:rPr>
                        <a:t>Leeds</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£823</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3628386659"/>
                  </a:ext>
                </a:extLst>
              </a:tr>
              <a:tr h="0">
                <a:tc>
                  <a:txBody>
                    <a:bodyPr/>
                    <a:lstStyle/>
                    <a:p>
                      <a:pPr algn="l" fontAlgn="ctr"/>
                      <a:r>
                        <a:rPr lang="en-GB" sz="1600" b="0" i="0" u="none" strike="noStrike">
                          <a:solidFill>
                            <a:srgbClr val="282828"/>
                          </a:solidFill>
                          <a:effectLst/>
                          <a:latin typeface="+mj-lt"/>
                        </a:rPr>
                        <a:t>Nottingham</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£915</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1973327650"/>
                  </a:ext>
                </a:extLst>
              </a:tr>
              <a:tr h="0">
                <a:tc>
                  <a:txBody>
                    <a:bodyPr/>
                    <a:lstStyle/>
                    <a:p>
                      <a:pPr algn="l" fontAlgn="ctr"/>
                      <a:r>
                        <a:rPr lang="en-GB" sz="1600" b="0" i="0" u="none" strike="noStrike">
                          <a:solidFill>
                            <a:srgbClr val="282828"/>
                          </a:solidFill>
                          <a:effectLst/>
                          <a:latin typeface="+mj-lt"/>
                        </a:rPr>
                        <a:t>Southampton</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£898</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2241981545"/>
                  </a:ext>
                </a:extLst>
              </a:tr>
              <a:tr h="0">
                <a:tc>
                  <a:txBody>
                    <a:bodyPr/>
                    <a:lstStyle/>
                    <a:p>
                      <a:pPr algn="l" fontAlgn="ctr"/>
                      <a:r>
                        <a:rPr lang="en-GB" sz="1600" b="0" i="0" u="none" strike="noStrike">
                          <a:solidFill>
                            <a:srgbClr val="282828"/>
                          </a:solidFill>
                          <a:effectLst/>
                          <a:latin typeface="+mj-lt"/>
                        </a:rPr>
                        <a:t>Manchester</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£773</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2245338216"/>
                  </a:ext>
                </a:extLst>
              </a:tr>
              <a:tr h="0">
                <a:tc>
                  <a:txBody>
                    <a:bodyPr/>
                    <a:lstStyle/>
                    <a:p>
                      <a:pPr algn="l" fontAlgn="ctr"/>
                      <a:r>
                        <a:rPr lang="en-GB" sz="1600" b="0" i="0" u="none" strike="noStrike">
                          <a:solidFill>
                            <a:srgbClr val="282828"/>
                          </a:solidFill>
                          <a:effectLst/>
                          <a:latin typeface="+mj-lt"/>
                        </a:rPr>
                        <a:t>Birmingham</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£820</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3213559117"/>
                  </a:ext>
                </a:extLst>
              </a:tr>
            </a:tbl>
          </a:graphicData>
        </a:graphic>
      </p:graphicFrame>
      <p:sp>
        <p:nvSpPr>
          <p:cNvPr id="30" name="TextBox 29">
            <a:extLst>
              <a:ext uri="{FF2B5EF4-FFF2-40B4-BE49-F238E27FC236}">
                <a16:creationId xmlns:a16="http://schemas.microsoft.com/office/drawing/2014/main" id="{45AB3B9F-C809-4B70-91C0-750B907CD318}"/>
              </a:ext>
            </a:extLst>
          </p:cNvPr>
          <p:cNvSpPr txBox="1"/>
          <p:nvPr/>
        </p:nvSpPr>
        <p:spPr>
          <a:xfrm>
            <a:off x="1082237" y="5717897"/>
            <a:ext cx="5467547" cy="556181"/>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rPr>
              <a:t>Source: </a:t>
            </a:r>
            <a:r>
              <a:rPr kumimoji="0" lang="en-GB" sz="1400" b="1"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hlinkClick r:id="rId4"/>
              </a:rPr>
              <a:t>UCAS/Which Student Budget Calculator</a:t>
            </a:r>
            <a:endParaRPr kumimoji="0" lang="en-GB" sz="14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endParaRPr>
          </a:p>
        </p:txBody>
      </p:sp>
    </p:spTree>
    <p:extLst>
      <p:ext uri="{BB962C8B-B14F-4D97-AF65-F5344CB8AC3E}">
        <p14:creationId xmlns:p14="http://schemas.microsoft.com/office/powerpoint/2010/main" val="61595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0392206-EBD2-45F9-935C-4B627EE8CEA1}"/>
              </a:ext>
            </a:extLst>
          </p:cNvPr>
          <p:cNvGrpSpPr/>
          <p:nvPr/>
        </p:nvGrpSpPr>
        <p:grpSpPr>
          <a:xfrm>
            <a:off x="1457377" y="3107290"/>
            <a:ext cx="1289154" cy="913919"/>
            <a:chOff x="1457377" y="3107290"/>
            <a:chExt cx="1289154" cy="913919"/>
          </a:xfrm>
        </p:grpSpPr>
        <p:cxnSp>
          <p:nvCxnSpPr>
            <p:cNvPr id="8" name="Straight Connector 7">
              <a:extLst>
                <a:ext uri="{FF2B5EF4-FFF2-40B4-BE49-F238E27FC236}">
                  <a16:creationId xmlns:a16="http://schemas.microsoft.com/office/drawing/2014/main" id="{92688ED2-7A1E-4ACF-9E24-4BFE8E82130B}"/>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59AE3C-ACF6-4E14-B106-69B1E30286C8}"/>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Sainsbury </a:t>
              </a:r>
              <a:br>
                <a:rPr lang="en-GB" sz="750" b="1" cap="all" spc="50">
                  <a:solidFill>
                    <a:schemeClr val="bg1"/>
                  </a:solidFill>
                </a:rPr>
              </a:br>
              <a:r>
                <a:rPr lang="en-GB" sz="750" b="1" cap="all" spc="50">
                  <a:solidFill>
                    <a:schemeClr val="bg1"/>
                  </a:solidFill>
                </a:rPr>
                <a:t>Centre</a:t>
              </a:r>
            </a:p>
          </p:txBody>
        </p:sp>
        <p:pic>
          <p:nvPicPr>
            <p:cNvPr id="10" name="Picture 9" descr="A picture containing meter&#10;&#10;Description automatically generated">
              <a:extLst>
                <a:ext uri="{FF2B5EF4-FFF2-40B4-BE49-F238E27FC236}">
                  <a16:creationId xmlns:a16="http://schemas.microsoft.com/office/drawing/2014/main" id="{78883CE7-A825-4AF2-8125-C7D83E0AF45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12" name="Group 11">
            <a:extLst>
              <a:ext uri="{FF2B5EF4-FFF2-40B4-BE49-F238E27FC236}">
                <a16:creationId xmlns:a16="http://schemas.microsoft.com/office/drawing/2014/main" id="{3152F39A-FA9E-4BA9-80B2-2A496C4D9419}"/>
              </a:ext>
            </a:extLst>
          </p:cNvPr>
          <p:cNvGrpSpPr/>
          <p:nvPr/>
        </p:nvGrpSpPr>
        <p:grpSpPr>
          <a:xfrm>
            <a:off x="1859160" y="1339236"/>
            <a:ext cx="1289154" cy="913919"/>
            <a:chOff x="1457377" y="3107290"/>
            <a:chExt cx="1289154" cy="913919"/>
          </a:xfrm>
        </p:grpSpPr>
        <p:cxnSp>
          <p:nvCxnSpPr>
            <p:cNvPr id="13" name="Straight Connector 12">
              <a:extLst>
                <a:ext uri="{FF2B5EF4-FFF2-40B4-BE49-F238E27FC236}">
                  <a16:creationId xmlns:a16="http://schemas.microsoft.com/office/drawing/2014/main" id="{E62B2D30-D854-49DA-9D5A-CC77A306B89C}"/>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88618C-5D1E-4474-A0B8-92D96B9BF124}"/>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Colney </a:t>
              </a:r>
              <a:br>
                <a:rPr lang="en-GB" sz="750" b="1" cap="all" spc="50">
                  <a:solidFill>
                    <a:schemeClr val="bg1"/>
                  </a:solidFill>
                </a:rPr>
              </a:br>
              <a:r>
                <a:rPr lang="en-GB" sz="750" b="1" cap="all" spc="50">
                  <a:solidFill>
                    <a:schemeClr val="bg1"/>
                  </a:solidFill>
                </a:rPr>
                <a:t>Lane Playing </a:t>
              </a:r>
              <a:br>
                <a:rPr lang="en-GB" sz="750" b="1" cap="all" spc="50">
                  <a:solidFill>
                    <a:schemeClr val="bg1"/>
                  </a:solidFill>
                </a:rPr>
              </a:br>
              <a:r>
                <a:rPr lang="en-GB" sz="750" b="1" cap="all" spc="50">
                  <a:solidFill>
                    <a:schemeClr val="bg1"/>
                  </a:solidFill>
                </a:rPr>
                <a:t>Fields</a:t>
              </a:r>
            </a:p>
          </p:txBody>
        </p:sp>
        <p:pic>
          <p:nvPicPr>
            <p:cNvPr id="15" name="Picture 14" descr="A picture containing meter&#10;&#10;Description automatically generated">
              <a:extLst>
                <a:ext uri="{FF2B5EF4-FFF2-40B4-BE49-F238E27FC236}">
                  <a16:creationId xmlns:a16="http://schemas.microsoft.com/office/drawing/2014/main" id="{C520F4E9-B3A3-4C20-98AD-28B9C21E700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16" name="Group 15">
            <a:extLst>
              <a:ext uri="{FF2B5EF4-FFF2-40B4-BE49-F238E27FC236}">
                <a16:creationId xmlns:a16="http://schemas.microsoft.com/office/drawing/2014/main" id="{BCB6E7EE-7CF8-4C30-9AAD-EE94A331CE7A}"/>
              </a:ext>
            </a:extLst>
          </p:cNvPr>
          <p:cNvGrpSpPr/>
          <p:nvPr/>
        </p:nvGrpSpPr>
        <p:grpSpPr>
          <a:xfrm>
            <a:off x="-7685" y="1339236"/>
            <a:ext cx="1289154" cy="913919"/>
            <a:chOff x="1457377" y="3107290"/>
            <a:chExt cx="1289154" cy="913919"/>
          </a:xfrm>
        </p:grpSpPr>
        <p:cxnSp>
          <p:nvCxnSpPr>
            <p:cNvPr id="17" name="Straight Connector 16">
              <a:extLst>
                <a:ext uri="{FF2B5EF4-FFF2-40B4-BE49-F238E27FC236}">
                  <a16:creationId xmlns:a16="http://schemas.microsoft.com/office/drawing/2014/main" id="{2DF6EFDC-5746-4F36-A177-32ED8501A2C6}"/>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27404F9-615F-493D-B0CF-C81970226C98}"/>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John Innes </a:t>
              </a:r>
              <a:br>
                <a:rPr lang="en-GB" sz="750" b="1" cap="all" spc="50">
                  <a:solidFill>
                    <a:schemeClr val="bg1"/>
                  </a:solidFill>
                </a:rPr>
              </a:br>
              <a:r>
                <a:rPr lang="en-GB" sz="750" b="1" cap="all" spc="50">
                  <a:solidFill>
                    <a:schemeClr val="bg1"/>
                  </a:solidFill>
                </a:rPr>
                <a:t>Centre</a:t>
              </a:r>
            </a:p>
          </p:txBody>
        </p:sp>
        <p:pic>
          <p:nvPicPr>
            <p:cNvPr id="19" name="Picture 18" descr="A picture containing meter&#10;&#10;Description automatically generated">
              <a:extLst>
                <a:ext uri="{FF2B5EF4-FFF2-40B4-BE49-F238E27FC236}">
                  <a16:creationId xmlns:a16="http://schemas.microsoft.com/office/drawing/2014/main" id="{CD4B0E06-8B50-4759-8EAE-292841412D1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20" name="Group 19">
            <a:extLst>
              <a:ext uri="{FF2B5EF4-FFF2-40B4-BE49-F238E27FC236}">
                <a16:creationId xmlns:a16="http://schemas.microsoft.com/office/drawing/2014/main" id="{BD591C3C-B6FF-4DA1-A90C-FF425D738F4C}"/>
              </a:ext>
            </a:extLst>
          </p:cNvPr>
          <p:cNvGrpSpPr/>
          <p:nvPr/>
        </p:nvGrpSpPr>
        <p:grpSpPr>
          <a:xfrm>
            <a:off x="3198099" y="3488780"/>
            <a:ext cx="1289154" cy="913919"/>
            <a:chOff x="1457377" y="3107290"/>
            <a:chExt cx="1289154" cy="913919"/>
          </a:xfrm>
        </p:grpSpPr>
        <p:cxnSp>
          <p:nvCxnSpPr>
            <p:cNvPr id="21" name="Straight Connector 20">
              <a:extLst>
                <a:ext uri="{FF2B5EF4-FFF2-40B4-BE49-F238E27FC236}">
                  <a16:creationId xmlns:a16="http://schemas.microsoft.com/office/drawing/2014/main" id="{173EB9CE-5A11-4710-9261-8691AF70A78F}"/>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E21B5F-B4C0-49A0-952A-D610CFC1DD7A}"/>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Ziggurats </a:t>
              </a:r>
              <a:br>
                <a:rPr lang="en-GB" sz="750" b="1" cap="all" spc="50">
                  <a:solidFill>
                    <a:schemeClr val="bg1"/>
                  </a:solidFill>
                </a:rPr>
              </a:br>
              <a:r>
                <a:rPr lang="en-GB" sz="750" b="1" cap="all" spc="50">
                  <a:solidFill>
                    <a:schemeClr val="bg1"/>
                  </a:solidFill>
                </a:rPr>
                <a:t>Accommodation</a:t>
              </a:r>
            </a:p>
          </p:txBody>
        </p:sp>
        <p:pic>
          <p:nvPicPr>
            <p:cNvPr id="23" name="Picture 22" descr="A picture containing meter&#10;&#10;Description automatically generated">
              <a:extLst>
                <a:ext uri="{FF2B5EF4-FFF2-40B4-BE49-F238E27FC236}">
                  <a16:creationId xmlns:a16="http://schemas.microsoft.com/office/drawing/2014/main" id="{AA4E29CE-F8EA-4F4C-A4A8-49EF72F4FBB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24" name="Group 23">
            <a:extLst>
              <a:ext uri="{FF2B5EF4-FFF2-40B4-BE49-F238E27FC236}">
                <a16:creationId xmlns:a16="http://schemas.microsoft.com/office/drawing/2014/main" id="{7E6D4904-020C-4DF2-84AC-29D0DF84619C}"/>
              </a:ext>
            </a:extLst>
          </p:cNvPr>
          <p:cNvGrpSpPr/>
          <p:nvPr/>
        </p:nvGrpSpPr>
        <p:grpSpPr>
          <a:xfrm>
            <a:off x="4743229" y="3715334"/>
            <a:ext cx="1289154" cy="913919"/>
            <a:chOff x="1457377" y="3107290"/>
            <a:chExt cx="1289154" cy="913919"/>
          </a:xfrm>
        </p:grpSpPr>
        <p:cxnSp>
          <p:nvCxnSpPr>
            <p:cNvPr id="25" name="Straight Connector 24">
              <a:extLst>
                <a:ext uri="{FF2B5EF4-FFF2-40B4-BE49-F238E27FC236}">
                  <a16:creationId xmlns:a16="http://schemas.microsoft.com/office/drawing/2014/main" id="{7134C561-4BD7-4FD3-B9D7-85F118D45EBC}"/>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0B43C4-DB9F-4B6C-92A7-4A04D860921F}"/>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The </a:t>
              </a:r>
              <a:br>
                <a:rPr lang="en-GB" sz="750" b="1" cap="all" spc="50">
                  <a:solidFill>
                    <a:schemeClr val="bg1"/>
                  </a:solidFill>
                </a:rPr>
              </a:br>
              <a:r>
                <a:rPr lang="en-GB" sz="750" b="1" cap="all" spc="50">
                  <a:solidFill>
                    <a:schemeClr val="bg1"/>
                  </a:solidFill>
                </a:rPr>
                <a:t>Library</a:t>
              </a:r>
            </a:p>
          </p:txBody>
        </p:sp>
        <p:pic>
          <p:nvPicPr>
            <p:cNvPr id="27" name="Picture 26" descr="A picture containing meter&#10;&#10;Description automatically generated">
              <a:extLst>
                <a:ext uri="{FF2B5EF4-FFF2-40B4-BE49-F238E27FC236}">
                  <a16:creationId xmlns:a16="http://schemas.microsoft.com/office/drawing/2014/main" id="{BF91CD2E-226F-4C62-B21C-5F21E900571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28" name="Group 27">
            <a:extLst>
              <a:ext uri="{FF2B5EF4-FFF2-40B4-BE49-F238E27FC236}">
                <a16:creationId xmlns:a16="http://schemas.microsoft.com/office/drawing/2014/main" id="{1CC5D126-FF4A-49F0-8BB1-DB73FDE6D05B}"/>
              </a:ext>
            </a:extLst>
          </p:cNvPr>
          <p:cNvGrpSpPr/>
          <p:nvPr/>
        </p:nvGrpSpPr>
        <p:grpSpPr>
          <a:xfrm>
            <a:off x="5560200" y="4122919"/>
            <a:ext cx="1289154" cy="913919"/>
            <a:chOff x="1457377" y="3107290"/>
            <a:chExt cx="1289154" cy="913919"/>
          </a:xfrm>
        </p:grpSpPr>
        <p:cxnSp>
          <p:nvCxnSpPr>
            <p:cNvPr id="29" name="Straight Connector 28">
              <a:extLst>
                <a:ext uri="{FF2B5EF4-FFF2-40B4-BE49-F238E27FC236}">
                  <a16:creationId xmlns:a16="http://schemas.microsoft.com/office/drawing/2014/main" id="{072D9F77-C0E0-4A83-9EFB-8E768C93298A}"/>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ED59B20-EA74-4788-B841-D24B7D5B1A28}"/>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The street </a:t>
              </a:r>
              <a:br>
                <a:rPr lang="en-GB" sz="750" b="1" cap="all" spc="50">
                  <a:solidFill>
                    <a:schemeClr val="bg1"/>
                  </a:solidFill>
                </a:rPr>
              </a:br>
              <a:r>
                <a:rPr lang="en-GB" sz="750" b="1" cap="all" spc="50">
                  <a:solidFill>
                    <a:schemeClr val="bg1"/>
                  </a:solidFill>
                </a:rPr>
                <a:t>(Shops, Bank, Laundrette)</a:t>
              </a:r>
              <a:br>
                <a:rPr lang="en-GB" sz="750" b="1" cap="all" spc="50">
                  <a:solidFill>
                    <a:schemeClr val="bg1"/>
                  </a:solidFill>
                </a:rPr>
              </a:br>
              <a:br>
                <a:rPr lang="en-GB" sz="750" b="1" cap="all" spc="50">
                  <a:solidFill>
                    <a:schemeClr val="bg1"/>
                  </a:solidFill>
                </a:rPr>
              </a:br>
              <a:r>
                <a:rPr lang="en-GB" sz="750" b="1" cap="all" spc="50">
                  <a:solidFill>
                    <a:schemeClr val="bg1"/>
                  </a:solidFill>
                </a:rPr>
                <a:t>Student </a:t>
              </a:r>
              <a:br>
                <a:rPr lang="en-GB" sz="750" b="1" cap="all" spc="50">
                  <a:solidFill>
                    <a:schemeClr val="bg1"/>
                  </a:solidFill>
                </a:rPr>
              </a:br>
              <a:r>
                <a:rPr lang="en-GB" sz="750" b="1" cap="all" spc="50">
                  <a:solidFill>
                    <a:schemeClr val="bg1"/>
                  </a:solidFill>
                </a:rPr>
                <a:t>Services</a:t>
              </a:r>
            </a:p>
          </p:txBody>
        </p:sp>
        <p:pic>
          <p:nvPicPr>
            <p:cNvPr id="31" name="Picture 30" descr="A picture containing meter&#10;&#10;Description automatically generated">
              <a:extLst>
                <a:ext uri="{FF2B5EF4-FFF2-40B4-BE49-F238E27FC236}">
                  <a16:creationId xmlns:a16="http://schemas.microsoft.com/office/drawing/2014/main" id="{3E776185-E41C-4B61-9C3C-57CF0A72659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32" name="Group 31">
            <a:extLst>
              <a:ext uri="{FF2B5EF4-FFF2-40B4-BE49-F238E27FC236}">
                <a16:creationId xmlns:a16="http://schemas.microsoft.com/office/drawing/2014/main" id="{368A392E-AC63-469E-901E-1D4B59D5DD0D}"/>
              </a:ext>
            </a:extLst>
          </p:cNvPr>
          <p:cNvGrpSpPr/>
          <p:nvPr/>
        </p:nvGrpSpPr>
        <p:grpSpPr>
          <a:xfrm>
            <a:off x="6680293" y="3481325"/>
            <a:ext cx="1289154" cy="913919"/>
            <a:chOff x="1457377" y="3107290"/>
            <a:chExt cx="1289154" cy="913919"/>
          </a:xfrm>
        </p:grpSpPr>
        <p:cxnSp>
          <p:nvCxnSpPr>
            <p:cNvPr id="33" name="Straight Connector 32">
              <a:extLst>
                <a:ext uri="{FF2B5EF4-FFF2-40B4-BE49-F238E27FC236}">
                  <a16:creationId xmlns:a16="http://schemas.microsoft.com/office/drawing/2014/main" id="{0C3CCCC3-8DA6-4B25-9DB0-CCE7E3A573B6}"/>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18138FC-F6D2-4592-935D-E96453C53FC2}"/>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The Square</a:t>
              </a:r>
              <a:br>
                <a:rPr lang="en-GB" sz="750" b="1" cap="all" spc="50">
                  <a:solidFill>
                    <a:schemeClr val="bg1"/>
                  </a:solidFill>
                </a:rPr>
              </a:br>
              <a:br>
                <a:rPr lang="en-GB" sz="750" b="1" cap="all" spc="50">
                  <a:solidFill>
                    <a:schemeClr val="bg1"/>
                  </a:solidFill>
                </a:rPr>
              </a:br>
              <a:r>
                <a:rPr lang="en-GB" sz="750" b="1" cap="all" spc="50">
                  <a:solidFill>
                    <a:schemeClr val="bg1"/>
                  </a:solidFill>
                </a:rPr>
                <a:t>Student</a:t>
              </a:r>
              <a:br>
                <a:rPr lang="en-GB" sz="750" b="1" cap="all" spc="50">
                  <a:solidFill>
                    <a:schemeClr val="bg1"/>
                  </a:solidFill>
                </a:rPr>
              </a:br>
              <a:r>
                <a:rPr lang="en-GB" sz="750" b="1" cap="all" spc="50">
                  <a:solidFill>
                    <a:schemeClr val="bg1"/>
                  </a:solidFill>
                </a:rPr>
                <a:t>Union</a:t>
              </a:r>
            </a:p>
          </p:txBody>
        </p:sp>
        <p:pic>
          <p:nvPicPr>
            <p:cNvPr id="35" name="Picture 34" descr="A picture containing meter&#10;&#10;Description automatically generated">
              <a:extLst>
                <a:ext uri="{FF2B5EF4-FFF2-40B4-BE49-F238E27FC236}">
                  <a16:creationId xmlns:a16="http://schemas.microsoft.com/office/drawing/2014/main" id="{88A225DD-3D43-491C-A61A-5C94B53E9CC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36" name="Group 35">
            <a:extLst>
              <a:ext uri="{FF2B5EF4-FFF2-40B4-BE49-F238E27FC236}">
                <a16:creationId xmlns:a16="http://schemas.microsoft.com/office/drawing/2014/main" id="{114AEEDF-5C8C-4B4B-A4E6-91799A87551F}"/>
              </a:ext>
            </a:extLst>
          </p:cNvPr>
          <p:cNvGrpSpPr/>
          <p:nvPr/>
        </p:nvGrpSpPr>
        <p:grpSpPr>
          <a:xfrm>
            <a:off x="8030021" y="1355349"/>
            <a:ext cx="1289154" cy="575075"/>
            <a:chOff x="1457377" y="3446134"/>
            <a:chExt cx="1289154" cy="575075"/>
          </a:xfrm>
        </p:grpSpPr>
        <p:cxnSp>
          <p:nvCxnSpPr>
            <p:cNvPr id="37" name="Straight Connector 36">
              <a:extLst>
                <a:ext uri="{FF2B5EF4-FFF2-40B4-BE49-F238E27FC236}">
                  <a16:creationId xmlns:a16="http://schemas.microsoft.com/office/drawing/2014/main" id="{A4EAB6AF-2C0C-4716-B55E-17C64741CE8A}"/>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16A08C-8DDF-4524-A279-E12B1AEE83F5}"/>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Earlham </a:t>
              </a:r>
              <a:br>
                <a:rPr lang="en-GB" sz="750" b="1" cap="all" spc="50">
                  <a:solidFill>
                    <a:schemeClr val="bg1"/>
                  </a:solidFill>
                </a:rPr>
              </a:br>
              <a:r>
                <a:rPr lang="en-GB" sz="750" b="1" cap="all" spc="50">
                  <a:solidFill>
                    <a:schemeClr val="bg1"/>
                  </a:solidFill>
                </a:rPr>
                <a:t>Hall</a:t>
              </a:r>
            </a:p>
          </p:txBody>
        </p:sp>
        <p:pic>
          <p:nvPicPr>
            <p:cNvPr id="39" name="Picture 38" descr="A picture containing meter&#10;&#10;Description automatically generated">
              <a:extLst>
                <a:ext uri="{FF2B5EF4-FFF2-40B4-BE49-F238E27FC236}">
                  <a16:creationId xmlns:a16="http://schemas.microsoft.com/office/drawing/2014/main" id="{F4384598-5E69-4A0E-8F9D-4628199EB2F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752751"/>
              <a:ext cx="188636" cy="268458"/>
            </a:xfrm>
            <a:prstGeom prst="rect">
              <a:avLst/>
            </a:prstGeom>
          </p:spPr>
        </p:pic>
      </p:grpSp>
      <p:grpSp>
        <p:nvGrpSpPr>
          <p:cNvPr id="44" name="Group 43">
            <a:extLst>
              <a:ext uri="{FF2B5EF4-FFF2-40B4-BE49-F238E27FC236}">
                <a16:creationId xmlns:a16="http://schemas.microsoft.com/office/drawing/2014/main" id="{069E4ABC-D2DB-4915-A273-11A93D8146C1}"/>
              </a:ext>
            </a:extLst>
          </p:cNvPr>
          <p:cNvGrpSpPr/>
          <p:nvPr/>
        </p:nvGrpSpPr>
        <p:grpSpPr>
          <a:xfrm>
            <a:off x="9095711" y="1796195"/>
            <a:ext cx="1289154" cy="575075"/>
            <a:chOff x="1457377" y="3446134"/>
            <a:chExt cx="1289154" cy="575075"/>
          </a:xfrm>
        </p:grpSpPr>
        <p:cxnSp>
          <p:nvCxnSpPr>
            <p:cNvPr id="45" name="Straight Connector 44">
              <a:extLst>
                <a:ext uri="{FF2B5EF4-FFF2-40B4-BE49-F238E27FC236}">
                  <a16:creationId xmlns:a16="http://schemas.microsoft.com/office/drawing/2014/main" id="{F242673F-0C26-49EB-BC28-B979B9CB0F1C}"/>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E0AC2D5-08D9-45B6-AE41-70A8C630A898}"/>
                </a:ext>
              </a:extLst>
            </p:cNvPr>
            <p:cNvSpPr txBox="1"/>
            <p:nvPr/>
          </p:nvSpPr>
          <p:spPr>
            <a:xfrm>
              <a:off x="1457377" y="3514875"/>
              <a:ext cx="1289154" cy="506334"/>
            </a:xfrm>
            <a:prstGeom prst="rect">
              <a:avLst/>
            </a:prstGeom>
            <a:noFill/>
            <a:ln>
              <a:noFill/>
            </a:ln>
          </p:spPr>
          <p:txBody>
            <a:bodyPr wrap="square" lIns="0" tIns="0" rIns="0" bIns="0" rtlCol="0" anchor="t">
              <a:noAutofit/>
            </a:bodyPr>
            <a:lstStyle/>
            <a:p>
              <a:pPr algn="ctr">
                <a:lnSpc>
                  <a:spcPct val="90000"/>
                </a:lnSpc>
                <a:spcAft>
                  <a:spcPts val="600"/>
                </a:spcAft>
              </a:pPr>
              <a:r>
                <a:rPr lang="en-GB" sz="750" b="1" cap="all" spc="50" dirty="0">
                  <a:solidFill>
                    <a:schemeClr val="bg1"/>
                  </a:solidFill>
                </a:rPr>
                <a:t>The Enterprise </a:t>
              </a:r>
              <a:br>
                <a:rPr lang="en-GB" sz="750" b="1" cap="all" spc="50" dirty="0"/>
              </a:br>
              <a:r>
                <a:rPr lang="en-GB" sz="750" b="1" cap="all" spc="50" dirty="0">
                  <a:solidFill>
                    <a:schemeClr val="bg1"/>
                  </a:solidFill>
                </a:rPr>
                <a:t>CENTRE</a:t>
              </a:r>
            </a:p>
          </p:txBody>
        </p:sp>
        <p:pic>
          <p:nvPicPr>
            <p:cNvPr id="47" name="Picture 46" descr="A picture containing meter&#10;&#10;Description automatically generated">
              <a:extLst>
                <a:ext uri="{FF2B5EF4-FFF2-40B4-BE49-F238E27FC236}">
                  <a16:creationId xmlns:a16="http://schemas.microsoft.com/office/drawing/2014/main" id="{78F5BC42-4296-4969-A18C-9436B093FBD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752751"/>
              <a:ext cx="188636" cy="268458"/>
            </a:xfrm>
            <a:prstGeom prst="rect">
              <a:avLst/>
            </a:prstGeom>
          </p:spPr>
        </p:pic>
      </p:grpSp>
      <p:grpSp>
        <p:nvGrpSpPr>
          <p:cNvPr id="48" name="Group 47">
            <a:extLst>
              <a:ext uri="{FF2B5EF4-FFF2-40B4-BE49-F238E27FC236}">
                <a16:creationId xmlns:a16="http://schemas.microsoft.com/office/drawing/2014/main" id="{D00843DB-6167-425E-BB23-03A0898E6098}"/>
              </a:ext>
            </a:extLst>
          </p:cNvPr>
          <p:cNvGrpSpPr/>
          <p:nvPr/>
        </p:nvGrpSpPr>
        <p:grpSpPr>
          <a:xfrm>
            <a:off x="7698248" y="2168300"/>
            <a:ext cx="1289154" cy="575075"/>
            <a:chOff x="1457377" y="3446134"/>
            <a:chExt cx="1289154" cy="575075"/>
          </a:xfrm>
        </p:grpSpPr>
        <p:cxnSp>
          <p:nvCxnSpPr>
            <p:cNvPr id="49" name="Straight Connector 48">
              <a:extLst>
                <a:ext uri="{FF2B5EF4-FFF2-40B4-BE49-F238E27FC236}">
                  <a16:creationId xmlns:a16="http://schemas.microsoft.com/office/drawing/2014/main" id="{AB685C40-3F6C-46D0-9A26-DE73241DE6DE}"/>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28FCF8F-5D3F-4855-B33C-0FA8E236D4A7}"/>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Earlham </a:t>
              </a:r>
              <a:br>
                <a:rPr lang="en-GB" sz="750" b="1" cap="all" spc="50">
                  <a:solidFill>
                    <a:schemeClr val="bg1"/>
                  </a:solidFill>
                </a:rPr>
              </a:br>
              <a:r>
                <a:rPr lang="en-GB" sz="750" b="1" cap="all" spc="50" err="1">
                  <a:solidFill>
                    <a:schemeClr val="bg1"/>
                  </a:solidFill>
                </a:rPr>
                <a:t>PArk</a:t>
              </a:r>
              <a:endParaRPr lang="en-GB" sz="750" b="1" cap="all" spc="50">
                <a:solidFill>
                  <a:schemeClr val="bg1"/>
                </a:solidFill>
              </a:endParaRPr>
            </a:p>
          </p:txBody>
        </p:sp>
        <p:pic>
          <p:nvPicPr>
            <p:cNvPr id="51" name="Picture 50" descr="A picture containing meter&#10;&#10;Description automatically generated">
              <a:extLst>
                <a:ext uri="{FF2B5EF4-FFF2-40B4-BE49-F238E27FC236}">
                  <a16:creationId xmlns:a16="http://schemas.microsoft.com/office/drawing/2014/main" id="{C53B3BAA-CC6E-427E-95D9-594F85A0188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752751"/>
              <a:ext cx="188636" cy="268458"/>
            </a:xfrm>
            <a:prstGeom prst="rect">
              <a:avLst/>
            </a:prstGeom>
          </p:spPr>
        </p:pic>
      </p:grpSp>
      <p:grpSp>
        <p:nvGrpSpPr>
          <p:cNvPr id="56" name="Group 55">
            <a:extLst>
              <a:ext uri="{FF2B5EF4-FFF2-40B4-BE49-F238E27FC236}">
                <a16:creationId xmlns:a16="http://schemas.microsoft.com/office/drawing/2014/main" id="{52FF6EB6-7E27-4641-AC0B-BD3D3B72DB94}"/>
              </a:ext>
            </a:extLst>
          </p:cNvPr>
          <p:cNvGrpSpPr/>
          <p:nvPr/>
        </p:nvGrpSpPr>
        <p:grpSpPr>
          <a:xfrm>
            <a:off x="5786396" y="3075672"/>
            <a:ext cx="1289154" cy="681311"/>
            <a:chOff x="1457377" y="3446134"/>
            <a:chExt cx="1289154" cy="681311"/>
          </a:xfrm>
        </p:grpSpPr>
        <p:cxnSp>
          <p:nvCxnSpPr>
            <p:cNvPr id="57" name="Straight Connector 56">
              <a:extLst>
                <a:ext uri="{FF2B5EF4-FFF2-40B4-BE49-F238E27FC236}">
                  <a16:creationId xmlns:a16="http://schemas.microsoft.com/office/drawing/2014/main" id="{3C68640C-95EB-43DC-B2E0-1E16319FADF3}"/>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24FB807-08C8-4574-8557-8EDC49107966}"/>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The </a:t>
              </a:r>
              <a:br>
                <a:rPr lang="en-GB" sz="750" b="1" cap="all" spc="50">
                  <a:solidFill>
                    <a:schemeClr val="bg1"/>
                  </a:solidFill>
                </a:rPr>
              </a:br>
              <a:r>
                <a:rPr lang="en-GB" sz="750" b="1" cap="all" spc="50">
                  <a:solidFill>
                    <a:schemeClr val="bg1"/>
                  </a:solidFill>
                </a:rPr>
                <a:t>Campus </a:t>
              </a:r>
              <a:br>
                <a:rPr lang="en-GB" sz="750" b="1" cap="all" spc="50">
                  <a:solidFill>
                    <a:schemeClr val="bg1"/>
                  </a:solidFill>
                </a:rPr>
              </a:br>
              <a:r>
                <a:rPr lang="en-GB" sz="750" b="1" cap="all" spc="50">
                  <a:solidFill>
                    <a:schemeClr val="bg1"/>
                  </a:solidFill>
                </a:rPr>
                <a:t>Kitchen</a:t>
              </a:r>
            </a:p>
          </p:txBody>
        </p:sp>
        <p:pic>
          <p:nvPicPr>
            <p:cNvPr id="59" name="Picture 58" descr="A picture containing meter&#10;&#10;Description automatically generated">
              <a:extLst>
                <a:ext uri="{FF2B5EF4-FFF2-40B4-BE49-F238E27FC236}">
                  <a16:creationId xmlns:a16="http://schemas.microsoft.com/office/drawing/2014/main" id="{389BCA7A-0A60-4365-9DDE-71947A66408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858987"/>
              <a:ext cx="188636" cy="268458"/>
            </a:xfrm>
            <a:prstGeom prst="rect">
              <a:avLst/>
            </a:prstGeom>
          </p:spPr>
        </p:pic>
      </p:grpSp>
      <p:grpSp>
        <p:nvGrpSpPr>
          <p:cNvPr id="60" name="Group 59">
            <a:extLst>
              <a:ext uri="{FF2B5EF4-FFF2-40B4-BE49-F238E27FC236}">
                <a16:creationId xmlns:a16="http://schemas.microsoft.com/office/drawing/2014/main" id="{9848A97E-A924-4A8E-BC03-3D8A5C822611}"/>
              </a:ext>
            </a:extLst>
          </p:cNvPr>
          <p:cNvGrpSpPr/>
          <p:nvPr/>
        </p:nvGrpSpPr>
        <p:grpSpPr>
          <a:xfrm>
            <a:off x="8462631" y="4486731"/>
            <a:ext cx="1289154" cy="913919"/>
            <a:chOff x="1457377" y="3107290"/>
            <a:chExt cx="1289154" cy="913919"/>
          </a:xfrm>
        </p:grpSpPr>
        <p:cxnSp>
          <p:nvCxnSpPr>
            <p:cNvPr id="61" name="Straight Connector 60">
              <a:extLst>
                <a:ext uri="{FF2B5EF4-FFF2-40B4-BE49-F238E27FC236}">
                  <a16:creationId xmlns:a16="http://schemas.microsoft.com/office/drawing/2014/main" id="{0C74B631-682F-47B9-99DE-861EDD4C443C}"/>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8BE7084-2225-4985-B69E-B17B9B5A7593}"/>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On-campus </a:t>
              </a:r>
              <a:br>
                <a:rPr lang="en-GB" sz="750" b="1" cap="all" spc="50">
                  <a:solidFill>
                    <a:schemeClr val="bg1"/>
                  </a:solidFill>
                </a:rPr>
              </a:br>
              <a:r>
                <a:rPr lang="en-GB" sz="750" b="1" cap="all" spc="50">
                  <a:solidFill>
                    <a:schemeClr val="bg1"/>
                  </a:solidFill>
                </a:rPr>
                <a:t>Accommodation</a:t>
              </a:r>
            </a:p>
          </p:txBody>
        </p:sp>
        <p:pic>
          <p:nvPicPr>
            <p:cNvPr id="63" name="Picture 62" descr="A picture containing meter&#10;&#10;Description automatically generated">
              <a:extLst>
                <a:ext uri="{FF2B5EF4-FFF2-40B4-BE49-F238E27FC236}">
                  <a16:creationId xmlns:a16="http://schemas.microsoft.com/office/drawing/2014/main" id="{6C4151A8-1403-4766-92C9-A27F2FD1EE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107290"/>
              <a:ext cx="188636" cy="268458"/>
            </a:xfrm>
            <a:prstGeom prst="rect">
              <a:avLst/>
            </a:prstGeom>
          </p:spPr>
        </p:pic>
      </p:grpSp>
      <p:grpSp>
        <p:nvGrpSpPr>
          <p:cNvPr id="64" name="Group 63">
            <a:extLst>
              <a:ext uri="{FF2B5EF4-FFF2-40B4-BE49-F238E27FC236}">
                <a16:creationId xmlns:a16="http://schemas.microsoft.com/office/drawing/2014/main" id="{9B1DA7A4-C27D-4CA2-91C9-E1F238E3218C}"/>
              </a:ext>
            </a:extLst>
          </p:cNvPr>
          <p:cNvGrpSpPr/>
          <p:nvPr/>
        </p:nvGrpSpPr>
        <p:grpSpPr>
          <a:xfrm>
            <a:off x="-17124" y="2202670"/>
            <a:ext cx="1289154" cy="575075"/>
            <a:chOff x="1457377" y="3446134"/>
            <a:chExt cx="1289154" cy="575075"/>
          </a:xfrm>
        </p:grpSpPr>
        <p:cxnSp>
          <p:nvCxnSpPr>
            <p:cNvPr id="65" name="Straight Connector 64">
              <a:extLst>
                <a:ext uri="{FF2B5EF4-FFF2-40B4-BE49-F238E27FC236}">
                  <a16:creationId xmlns:a16="http://schemas.microsoft.com/office/drawing/2014/main" id="{16E4B9B6-509F-4A14-BE6A-DF36689A9B1F}"/>
                </a:ext>
              </a:extLst>
            </p:cNvPr>
            <p:cNvCxnSpPr>
              <a:cxnSpLocks/>
            </p:cNvCxnSpPr>
            <p:nvPr/>
          </p:nvCxnSpPr>
          <p:spPr>
            <a:xfrm>
              <a:off x="1825469" y="3446134"/>
              <a:ext cx="552970" cy="0"/>
            </a:xfrm>
            <a:prstGeom prst="line">
              <a:avLst/>
            </a:prstGeom>
            <a:ln w="9525">
              <a:solidFill>
                <a:schemeClr val="bg1"/>
              </a:solidFill>
              <a:head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F5AF07B-E885-490E-B714-922DFF97B8AC}"/>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Norfolk </a:t>
              </a:r>
              <a:br>
                <a:rPr lang="en-GB" sz="750" b="1" cap="all" spc="50">
                  <a:solidFill>
                    <a:schemeClr val="bg1"/>
                  </a:solidFill>
                </a:rPr>
              </a:br>
              <a:r>
                <a:rPr lang="en-GB" sz="750" b="1" cap="all" spc="50">
                  <a:solidFill>
                    <a:schemeClr val="bg1"/>
                  </a:solidFill>
                </a:rPr>
                <a:t>And Norwich </a:t>
              </a:r>
              <a:br>
                <a:rPr lang="en-GB" sz="750" b="1" cap="all" spc="50">
                  <a:solidFill>
                    <a:schemeClr val="bg1"/>
                  </a:solidFill>
                </a:rPr>
              </a:br>
              <a:r>
                <a:rPr lang="en-GB" sz="750" b="1" cap="all" spc="50">
                  <a:solidFill>
                    <a:schemeClr val="bg1"/>
                  </a:solidFill>
                </a:rPr>
                <a:t>University </a:t>
              </a:r>
              <a:br>
                <a:rPr lang="en-GB" sz="750" b="1" cap="all" spc="50">
                  <a:solidFill>
                    <a:schemeClr val="bg1"/>
                  </a:solidFill>
                </a:rPr>
              </a:br>
              <a:r>
                <a:rPr lang="en-GB" sz="750" b="1" cap="all" spc="50">
                  <a:solidFill>
                    <a:schemeClr val="bg1"/>
                  </a:solidFill>
                </a:rPr>
                <a:t>Hospital</a:t>
              </a:r>
            </a:p>
          </p:txBody>
        </p:sp>
      </p:grpSp>
      <p:grpSp>
        <p:nvGrpSpPr>
          <p:cNvPr id="71" name="Group 70">
            <a:extLst>
              <a:ext uri="{FF2B5EF4-FFF2-40B4-BE49-F238E27FC236}">
                <a16:creationId xmlns:a16="http://schemas.microsoft.com/office/drawing/2014/main" id="{9AB6AE6C-90AF-4834-8CE8-B22E2610A806}"/>
              </a:ext>
            </a:extLst>
          </p:cNvPr>
          <p:cNvGrpSpPr/>
          <p:nvPr/>
        </p:nvGrpSpPr>
        <p:grpSpPr>
          <a:xfrm>
            <a:off x="-17124" y="2788134"/>
            <a:ext cx="1289154" cy="575075"/>
            <a:chOff x="1457377" y="3446134"/>
            <a:chExt cx="1289154" cy="575075"/>
          </a:xfrm>
        </p:grpSpPr>
        <p:cxnSp>
          <p:nvCxnSpPr>
            <p:cNvPr id="72" name="Straight Connector 71">
              <a:extLst>
                <a:ext uri="{FF2B5EF4-FFF2-40B4-BE49-F238E27FC236}">
                  <a16:creationId xmlns:a16="http://schemas.microsoft.com/office/drawing/2014/main" id="{A3B9D30C-FF12-4F42-8629-9DD8D4685636}"/>
                </a:ext>
              </a:extLst>
            </p:cNvPr>
            <p:cNvCxnSpPr>
              <a:cxnSpLocks/>
            </p:cNvCxnSpPr>
            <p:nvPr/>
          </p:nvCxnSpPr>
          <p:spPr>
            <a:xfrm>
              <a:off x="1825469" y="3446134"/>
              <a:ext cx="552970" cy="0"/>
            </a:xfrm>
            <a:prstGeom prst="line">
              <a:avLst/>
            </a:prstGeom>
            <a:ln w="9525">
              <a:solidFill>
                <a:schemeClr val="bg1"/>
              </a:solidFill>
              <a:headEnd type="stealt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33D0B2DB-B5AA-4D3C-BD7E-FAADCBFBDA05}"/>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Bob </a:t>
              </a:r>
              <a:br>
                <a:rPr lang="en-GB" sz="750" b="1" cap="all" spc="50">
                  <a:solidFill>
                    <a:schemeClr val="bg1"/>
                  </a:solidFill>
                </a:rPr>
              </a:br>
              <a:r>
                <a:rPr lang="en-GB" sz="750" b="1" cap="all" spc="50">
                  <a:solidFill>
                    <a:schemeClr val="bg1"/>
                  </a:solidFill>
                </a:rPr>
                <a:t>Champion </a:t>
              </a:r>
              <a:br>
                <a:rPr lang="en-GB" sz="750" b="1" cap="all" spc="50">
                  <a:solidFill>
                    <a:schemeClr val="bg1"/>
                  </a:solidFill>
                </a:rPr>
              </a:br>
              <a:r>
                <a:rPr lang="en-GB" sz="750" b="1" cap="all" spc="50">
                  <a:solidFill>
                    <a:schemeClr val="bg1"/>
                  </a:solidFill>
                </a:rPr>
                <a:t>Research and </a:t>
              </a:r>
              <a:br>
                <a:rPr lang="en-GB" sz="750" b="1" cap="all" spc="50">
                  <a:solidFill>
                    <a:schemeClr val="bg1"/>
                  </a:solidFill>
                </a:rPr>
              </a:br>
              <a:r>
                <a:rPr lang="en-GB" sz="750" b="1" cap="all" spc="50">
                  <a:solidFill>
                    <a:schemeClr val="bg1"/>
                  </a:solidFill>
                </a:rPr>
                <a:t>Education </a:t>
              </a:r>
              <a:br>
                <a:rPr lang="en-GB" sz="750" b="1" cap="all" spc="50">
                  <a:solidFill>
                    <a:schemeClr val="bg1"/>
                  </a:solidFill>
                </a:rPr>
              </a:br>
              <a:r>
                <a:rPr lang="en-GB" sz="750" b="1" cap="all" spc="50">
                  <a:solidFill>
                    <a:schemeClr val="bg1"/>
                  </a:solidFill>
                </a:rPr>
                <a:t>Building</a:t>
              </a:r>
            </a:p>
          </p:txBody>
        </p:sp>
      </p:grpSp>
      <p:grpSp>
        <p:nvGrpSpPr>
          <p:cNvPr id="70" name="Group 69">
            <a:extLst>
              <a:ext uri="{FF2B5EF4-FFF2-40B4-BE49-F238E27FC236}">
                <a16:creationId xmlns:a16="http://schemas.microsoft.com/office/drawing/2014/main" id="{73FFA7A8-0E05-4BAA-89B7-5337F5D2E675}"/>
              </a:ext>
            </a:extLst>
          </p:cNvPr>
          <p:cNvGrpSpPr/>
          <p:nvPr/>
        </p:nvGrpSpPr>
        <p:grpSpPr>
          <a:xfrm>
            <a:off x="10216689" y="2281800"/>
            <a:ext cx="1289154" cy="575075"/>
            <a:chOff x="1457377" y="3446134"/>
            <a:chExt cx="1289154" cy="575075"/>
          </a:xfrm>
        </p:grpSpPr>
        <p:cxnSp>
          <p:nvCxnSpPr>
            <p:cNvPr id="74" name="Straight Connector 73">
              <a:extLst>
                <a:ext uri="{FF2B5EF4-FFF2-40B4-BE49-F238E27FC236}">
                  <a16:creationId xmlns:a16="http://schemas.microsoft.com/office/drawing/2014/main" id="{114B0A8A-C6B3-478B-B777-F2831F1368F5}"/>
                </a:ext>
              </a:extLst>
            </p:cNvPr>
            <p:cNvCxnSpPr>
              <a:cxnSpLocks/>
            </p:cNvCxnSpPr>
            <p:nvPr/>
          </p:nvCxnSpPr>
          <p:spPr>
            <a:xfrm>
              <a:off x="1825469" y="3446134"/>
              <a:ext cx="55297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2374013-F0A7-4F0E-B87F-9F52ECFFC0EF}"/>
                </a:ext>
              </a:extLst>
            </p:cNvPr>
            <p:cNvSpPr txBox="1"/>
            <p:nvPr/>
          </p:nvSpPr>
          <p:spPr>
            <a:xfrm>
              <a:off x="1457377" y="3514875"/>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SPORTSPARK</a:t>
              </a:r>
            </a:p>
          </p:txBody>
        </p:sp>
        <p:pic>
          <p:nvPicPr>
            <p:cNvPr id="76" name="Picture 75" descr="A picture containing meter&#10;&#10;Description automatically generated">
              <a:extLst>
                <a:ext uri="{FF2B5EF4-FFF2-40B4-BE49-F238E27FC236}">
                  <a16:creationId xmlns:a16="http://schemas.microsoft.com/office/drawing/2014/main" id="{142FFB96-AFC7-4893-9848-2BB5DB00C04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7636" y="3673621"/>
              <a:ext cx="188636" cy="268458"/>
            </a:xfrm>
            <a:prstGeom prst="rect">
              <a:avLst/>
            </a:prstGeom>
          </p:spPr>
        </p:pic>
      </p:grpSp>
      <p:sp>
        <p:nvSpPr>
          <p:cNvPr id="79" name="TextBox 78">
            <a:extLst>
              <a:ext uri="{FF2B5EF4-FFF2-40B4-BE49-F238E27FC236}">
                <a16:creationId xmlns:a16="http://schemas.microsoft.com/office/drawing/2014/main" id="{3E25C4F6-8251-4863-A6D6-A47BFB7F1695}"/>
              </a:ext>
            </a:extLst>
          </p:cNvPr>
          <p:cNvSpPr txBox="1"/>
          <p:nvPr/>
        </p:nvSpPr>
        <p:spPr>
          <a:xfrm>
            <a:off x="10803881" y="3296078"/>
            <a:ext cx="1289154" cy="506334"/>
          </a:xfrm>
          <a:prstGeom prst="rect">
            <a:avLst/>
          </a:prstGeom>
          <a:noFill/>
          <a:ln>
            <a:noFill/>
          </a:ln>
        </p:spPr>
        <p:txBody>
          <a:bodyPr wrap="square" lIns="0" tIns="0" rIns="0" bIns="0" rtlCol="0">
            <a:noAutofit/>
          </a:bodyPr>
          <a:lstStyle/>
          <a:p>
            <a:pPr algn="ctr">
              <a:lnSpc>
                <a:spcPct val="90000"/>
              </a:lnSpc>
              <a:spcAft>
                <a:spcPts val="600"/>
              </a:spcAft>
            </a:pPr>
            <a:r>
              <a:rPr lang="en-GB" sz="750" b="1" cap="all" spc="50">
                <a:solidFill>
                  <a:schemeClr val="bg1"/>
                </a:solidFill>
              </a:rPr>
              <a:t>DOCTORS AND DENTIST</a:t>
            </a:r>
          </a:p>
        </p:txBody>
      </p:sp>
      <p:cxnSp>
        <p:nvCxnSpPr>
          <p:cNvPr id="80" name="Straight Connector 79">
            <a:extLst>
              <a:ext uri="{FF2B5EF4-FFF2-40B4-BE49-F238E27FC236}">
                <a16:creationId xmlns:a16="http://schemas.microsoft.com/office/drawing/2014/main" id="{71ED1BAA-5041-4B5D-A846-EC09AF996F15}"/>
              </a:ext>
            </a:extLst>
          </p:cNvPr>
          <p:cNvCxnSpPr>
            <a:cxnSpLocks/>
          </p:cNvCxnSpPr>
          <p:nvPr/>
        </p:nvCxnSpPr>
        <p:spPr>
          <a:xfrm flipH="1">
            <a:off x="11107703" y="3226358"/>
            <a:ext cx="681510" cy="0"/>
          </a:xfrm>
          <a:prstGeom prst="line">
            <a:avLst/>
          </a:prstGeom>
          <a:ln w="9525">
            <a:solidFill>
              <a:schemeClr val="bg1"/>
            </a:solidFill>
            <a:headEnd type="stealth"/>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31B448D0-F62B-4236-99F4-F139CA83EDB2}"/>
              </a:ext>
            </a:extLst>
          </p:cNvPr>
          <p:cNvSpPr/>
          <p:nvPr/>
        </p:nvSpPr>
        <p:spPr>
          <a:xfrm>
            <a:off x="627452" y="480092"/>
            <a:ext cx="2570647" cy="506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nSpc>
                <a:spcPct val="120000"/>
              </a:lnSpc>
            </a:pPr>
            <a:r>
              <a:rPr lang="en-GB" sz="3200" cap="all">
                <a:solidFill>
                  <a:schemeClr val="tx1"/>
                </a:solidFill>
                <a:latin typeface="+mj-lt"/>
              </a:rPr>
              <a:t>This is </a:t>
            </a:r>
            <a:r>
              <a:rPr lang="en-GB" sz="3200" cap="all" err="1">
                <a:solidFill>
                  <a:schemeClr val="tx1"/>
                </a:solidFill>
                <a:latin typeface="+mj-lt"/>
              </a:rPr>
              <a:t>uea</a:t>
            </a:r>
            <a:endParaRPr lang="en-GB" sz="3200" cap="all">
              <a:solidFill>
                <a:schemeClr val="tx1"/>
              </a:solidFill>
              <a:latin typeface="+mj-lt"/>
            </a:endParaRPr>
          </a:p>
        </p:txBody>
      </p:sp>
      <p:pic>
        <p:nvPicPr>
          <p:cNvPr id="2" name="Picture 1" descr="Text&#10;&#10;Description automatically generated">
            <a:extLst>
              <a:ext uri="{FF2B5EF4-FFF2-40B4-BE49-F238E27FC236}">
                <a16:creationId xmlns:a16="http://schemas.microsoft.com/office/drawing/2014/main" id="{656C027A-3D52-FED3-2FBF-E6ED52056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4110" y="194660"/>
            <a:ext cx="1684530" cy="350155"/>
          </a:xfrm>
          <a:prstGeom prst="rect">
            <a:avLst/>
          </a:prstGeom>
        </p:spPr>
      </p:pic>
    </p:spTree>
    <p:extLst>
      <p:ext uri="{BB962C8B-B14F-4D97-AF65-F5344CB8AC3E}">
        <p14:creationId xmlns:p14="http://schemas.microsoft.com/office/powerpoint/2010/main" val="1552146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39889-E594-488C-BE24-93822DE61B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77" b="2837"/>
          <a:stretch/>
        </p:blipFill>
        <p:spPr>
          <a:xfrm>
            <a:off x="197608" y="325438"/>
            <a:ext cx="5129383" cy="6208712"/>
          </a:xfrm>
          <a:prstGeom prst="rect">
            <a:avLst/>
          </a:prstGeom>
        </p:spPr>
      </p:pic>
      <p:cxnSp>
        <p:nvCxnSpPr>
          <p:cNvPr id="7" name="Straight Connector 6">
            <a:extLst>
              <a:ext uri="{FF2B5EF4-FFF2-40B4-BE49-F238E27FC236}">
                <a16:creationId xmlns:a16="http://schemas.microsoft.com/office/drawing/2014/main" id="{0957D83B-2AB7-9F42-8A82-C324D4C3F5FB}"/>
              </a:ext>
            </a:extLst>
          </p:cNvPr>
          <p:cNvCxnSpPr>
            <a:cxnSpLocks/>
          </p:cNvCxnSpPr>
          <p:nvPr/>
        </p:nvCxnSpPr>
        <p:spPr>
          <a:xfrm>
            <a:off x="5326991" y="190005"/>
            <a:ext cx="0" cy="666799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D2E2AC86-B3F6-EA47-9007-F4CA1CCA11D7}"/>
              </a:ext>
            </a:extLst>
          </p:cNvPr>
          <p:cNvSpPr txBox="1">
            <a:spLocks/>
          </p:cNvSpPr>
          <p:nvPr/>
        </p:nvSpPr>
        <p:spPr bwMode="gray">
          <a:xfrm>
            <a:off x="5463179" y="613120"/>
            <a:ext cx="2766419" cy="412750"/>
          </a:xfrm>
          <a:prstGeom prst="rect">
            <a:avLst/>
          </a:prstGeom>
          <a:solidFill>
            <a:schemeClr val="tx1"/>
          </a:solidFill>
        </p:spPr>
        <p:txBody>
          <a:bodyPr vert="horz" lIns="0" tIns="72000" rIns="0" bIns="0" rtlCol="0" anchor="t" anchorCtr="0">
            <a:noAutofit/>
          </a:bodyPr>
          <a:lstStyle>
            <a:lvl1pPr marL="0" indent="0" algn="ctr" defTabSz="914400" rtl="0" eaLnBrk="1" latinLnBrk="0" hangingPunct="1">
              <a:lnSpc>
                <a:spcPct val="90000"/>
              </a:lnSpc>
              <a:spcBef>
                <a:spcPts val="0"/>
              </a:spcBef>
              <a:spcAft>
                <a:spcPts val="1417"/>
              </a:spcAft>
              <a:buFont typeface="Arial" panose="020B0604020202020204" pitchFamily="34" charset="0"/>
              <a:buNone/>
              <a:defRPr sz="2400" kern="1200" cap="all" baseline="0">
                <a:solidFill>
                  <a:schemeClr val="bg1"/>
                </a:solidFill>
                <a:latin typeface="+mj-lt"/>
                <a:ea typeface="+mn-ea"/>
                <a:cs typeface="+mn-cs"/>
              </a:defRPr>
            </a:lvl1pPr>
            <a:lvl2pPr marL="0" indent="0" algn="l" defTabSz="914400" rtl="0" eaLnBrk="1" latinLnBrk="0" hangingPunct="1">
              <a:lnSpc>
                <a:spcPct val="90000"/>
              </a:lnSpc>
              <a:spcBef>
                <a:spcPts val="300"/>
              </a:spcBef>
              <a:spcAft>
                <a:spcPts val="1417"/>
              </a:spcAft>
              <a:buFont typeface="Arial" panose="020B0604020202020204" pitchFamily="34" charset="0"/>
              <a:buNone/>
              <a:defRPr sz="2800" kern="1200">
                <a:solidFill>
                  <a:schemeClr val="tx1"/>
                </a:solidFill>
                <a:latin typeface="+mj-lt"/>
                <a:ea typeface="+mn-ea"/>
                <a:cs typeface="+mn-cs"/>
              </a:defRPr>
            </a:lvl2pPr>
            <a:lvl3pPr marL="252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4pPr>
            <a:lvl5pPr marL="252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417"/>
              </a:spcAft>
              <a:buClrTx/>
              <a:buSzTx/>
              <a:buFont typeface="Arial" panose="020B0604020202020204" pitchFamily="34" charset="0"/>
              <a:buNone/>
              <a:tabLst/>
              <a:defRPr/>
            </a:pPr>
            <a:r>
              <a:rPr kumimoji="0" lang="en-GB" sz="2400" b="0" i="0" u="none" strike="noStrike" kern="1200" cap="all" spc="0" normalizeH="0" baseline="0" noProof="0">
                <a:ln>
                  <a:noFill/>
                </a:ln>
                <a:solidFill>
                  <a:prstClr val="white"/>
                </a:solidFill>
                <a:effectLst/>
                <a:uLnTx/>
                <a:uFillTx/>
                <a:latin typeface="Brandon Text Black"/>
                <a:ea typeface="+mn-ea"/>
                <a:cs typeface="+mn-cs"/>
              </a:rPr>
              <a:t> Part time work</a:t>
            </a:r>
          </a:p>
        </p:txBody>
      </p:sp>
      <p:sp>
        <p:nvSpPr>
          <p:cNvPr id="12" name="Text Placeholder 8">
            <a:extLst>
              <a:ext uri="{FF2B5EF4-FFF2-40B4-BE49-F238E27FC236}">
                <a16:creationId xmlns:a16="http://schemas.microsoft.com/office/drawing/2014/main" id="{AB8815B5-2323-BE45-B9B4-4493AE189870}"/>
              </a:ext>
            </a:extLst>
          </p:cNvPr>
          <p:cNvSpPr txBox="1">
            <a:spLocks/>
          </p:cNvSpPr>
          <p:nvPr/>
        </p:nvSpPr>
        <p:spPr bwMode="gray">
          <a:xfrm>
            <a:off x="5463179" y="1025870"/>
            <a:ext cx="3815412" cy="412750"/>
          </a:xfrm>
          <a:prstGeom prst="rect">
            <a:avLst/>
          </a:prstGeom>
          <a:solidFill>
            <a:schemeClr val="tx1"/>
          </a:solidFill>
        </p:spPr>
        <p:txBody>
          <a:bodyPr vert="horz" lIns="0" tIns="72000" rIns="0" bIns="0" rtlCol="0" anchor="t" anchorCtr="0">
            <a:noAutofit/>
          </a:bodyPr>
          <a:lstStyle>
            <a:lvl1pPr marL="0" indent="0" algn="ctr" defTabSz="914400" rtl="0" eaLnBrk="1" latinLnBrk="0" hangingPunct="1">
              <a:lnSpc>
                <a:spcPct val="90000"/>
              </a:lnSpc>
              <a:spcBef>
                <a:spcPts val="0"/>
              </a:spcBef>
              <a:spcAft>
                <a:spcPts val="1417"/>
              </a:spcAft>
              <a:buFont typeface="Arial" panose="020B0604020202020204" pitchFamily="34" charset="0"/>
              <a:buNone/>
              <a:defRPr sz="2400" kern="1200" cap="all" baseline="0">
                <a:solidFill>
                  <a:schemeClr val="bg1"/>
                </a:solidFill>
                <a:latin typeface="+mj-lt"/>
                <a:ea typeface="+mn-ea"/>
                <a:cs typeface="+mn-cs"/>
              </a:defRPr>
            </a:lvl1pPr>
            <a:lvl2pPr marL="0" indent="0" algn="l" defTabSz="914400" rtl="0" eaLnBrk="1" latinLnBrk="0" hangingPunct="1">
              <a:lnSpc>
                <a:spcPct val="90000"/>
              </a:lnSpc>
              <a:spcBef>
                <a:spcPts val="300"/>
              </a:spcBef>
              <a:spcAft>
                <a:spcPts val="1417"/>
              </a:spcAft>
              <a:buFont typeface="Arial" panose="020B0604020202020204" pitchFamily="34" charset="0"/>
              <a:buNone/>
              <a:defRPr sz="2800" kern="1200">
                <a:solidFill>
                  <a:schemeClr val="tx1"/>
                </a:solidFill>
                <a:latin typeface="+mj-lt"/>
                <a:ea typeface="+mn-ea"/>
                <a:cs typeface="+mn-cs"/>
              </a:defRPr>
            </a:lvl2pPr>
            <a:lvl3pPr marL="252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0"/>
              </a:spcAft>
              <a:buFont typeface="Brandon Text Regular" panose="020B0503020203060203" pitchFamily="34" charset="0"/>
              <a:buChar char="–"/>
              <a:defRPr sz="2800" kern="1200">
                <a:solidFill>
                  <a:schemeClr val="tx1"/>
                </a:solidFill>
                <a:latin typeface="+mn-lt"/>
                <a:ea typeface="+mn-ea"/>
                <a:cs typeface="+mn-cs"/>
              </a:defRPr>
            </a:lvl4pPr>
            <a:lvl5pPr marL="252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417"/>
              </a:spcAft>
              <a:buClrTx/>
              <a:buSzTx/>
              <a:buFont typeface="Arial" panose="020B0604020202020204" pitchFamily="34" charset="0"/>
              <a:buNone/>
              <a:tabLst/>
              <a:defRPr/>
            </a:pPr>
            <a:r>
              <a:rPr kumimoji="0" lang="en-GB" sz="2400" b="0" i="0" u="none" strike="noStrike" kern="1200" cap="all" spc="0" normalizeH="0" baseline="0" noProof="0">
                <a:ln>
                  <a:noFill/>
                </a:ln>
                <a:solidFill>
                  <a:prstClr val="white"/>
                </a:solidFill>
                <a:effectLst/>
                <a:uLnTx/>
                <a:uFillTx/>
                <a:latin typeface="Brandon Text Black"/>
                <a:ea typeface="+mn-ea"/>
                <a:cs typeface="+mn-cs"/>
              </a:rPr>
              <a:t>STUDENT AMBASSADOR</a:t>
            </a:r>
          </a:p>
        </p:txBody>
      </p:sp>
      <p:pic>
        <p:nvPicPr>
          <p:cNvPr id="9" name="Picture 8">
            <a:extLst>
              <a:ext uri="{FF2B5EF4-FFF2-40B4-BE49-F238E27FC236}">
                <a16:creationId xmlns:a16="http://schemas.microsoft.com/office/drawing/2014/main" id="{AEAFF585-76E3-4F22-B60B-F48CFF26E0A5}"/>
              </a:ext>
            </a:extLst>
          </p:cNvPr>
          <p:cNvPicPr>
            <a:picLocks noChangeAspect="1"/>
          </p:cNvPicPr>
          <p:nvPr/>
        </p:nvPicPr>
        <p:blipFill rotWithShape="1">
          <a:blip r:embed="rId4">
            <a:extLst>
              <a:ext uri="{28A0092B-C50C-407E-A947-70E740481C1C}">
                <a14:useLocalDpi xmlns:a14="http://schemas.microsoft.com/office/drawing/2010/main" val="0"/>
              </a:ext>
            </a:extLst>
          </a:blip>
          <a:srcRect t="6402" r="17509" b="39622"/>
          <a:stretch/>
        </p:blipFill>
        <p:spPr>
          <a:xfrm>
            <a:off x="5326991" y="323851"/>
            <a:ext cx="6667401" cy="2876550"/>
          </a:xfrm>
          <a:prstGeom prst="rect">
            <a:avLst/>
          </a:prstGeom>
        </p:spPr>
      </p:pic>
      <p:pic>
        <p:nvPicPr>
          <p:cNvPr id="10" name="Picture 9">
            <a:extLst>
              <a:ext uri="{FF2B5EF4-FFF2-40B4-BE49-F238E27FC236}">
                <a16:creationId xmlns:a16="http://schemas.microsoft.com/office/drawing/2014/main" id="{CC64ED12-E2E8-4758-9353-80C004E1BB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7830"/>
          <a:stretch/>
        </p:blipFill>
        <p:spPr>
          <a:xfrm>
            <a:off x="5326991" y="3238550"/>
            <a:ext cx="6667401" cy="3294012"/>
          </a:xfrm>
          <a:prstGeom prst="rect">
            <a:avLst/>
          </a:prstGeom>
        </p:spPr>
      </p:pic>
      <p:sp>
        <p:nvSpPr>
          <p:cNvPr id="15" name="Rectangle 14">
            <a:extLst>
              <a:ext uri="{FF2B5EF4-FFF2-40B4-BE49-F238E27FC236}">
                <a16:creationId xmlns:a16="http://schemas.microsoft.com/office/drawing/2014/main" id="{883D51D3-C471-474C-8724-D21A359FEC4A}"/>
              </a:ext>
            </a:extLst>
          </p:cNvPr>
          <p:cNvSpPr/>
          <p:nvPr/>
        </p:nvSpPr>
        <p:spPr>
          <a:xfrm>
            <a:off x="201788" y="323850"/>
            <a:ext cx="421239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Brandon Text Medium" panose="020B0603020203060203" pitchFamily="34" charset="0"/>
                <a:ea typeface="+mn-ea"/>
                <a:cs typeface="+mn-cs"/>
              </a:rPr>
              <a:t>‘66% OF STUDENTS RELY ON PART-TIME WORK FOR MONEY’. National student money survey 2021</a:t>
            </a:r>
          </a:p>
        </p:txBody>
      </p:sp>
      <p:sp>
        <p:nvSpPr>
          <p:cNvPr id="13" name="Rectangle 12">
            <a:extLst>
              <a:ext uri="{FF2B5EF4-FFF2-40B4-BE49-F238E27FC236}">
                <a16:creationId xmlns:a16="http://schemas.microsoft.com/office/drawing/2014/main" id="{F4D36051-4728-4F68-A557-3E96B2B21573}"/>
              </a:ext>
            </a:extLst>
          </p:cNvPr>
          <p:cNvSpPr/>
          <p:nvPr/>
        </p:nvSpPr>
        <p:spPr>
          <a:xfrm>
            <a:off x="7121774" y="5701565"/>
            <a:ext cx="487261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Brandon Text Medium" panose="020B0603020203060203" pitchFamily="34" charset="0"/>
                <a:ea typeface="+mn-ea"/>
                <a:cs typeface="+mn-cs"/>
              </a:rPr>
              <a:t>‘The average student earns £404 per month from their part-time job’ </a:t>
            </a:r>
          </a:p>
        </p:txBody>
      </p:sp>
    </p:spTree>
    <p:extLst>
      <p:ext uri="{BB962C8B-B14F-4D97-AF65-F5344CB8AC3E}">
        <p14:creationId xmlns:p14="http://schemas.microsoft.com/office/powerpoint/2010/main" val="267699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D17AFE-363E-4068-A4EC-F97FDC028D86}"/>
              </a:ext>
            </a:extLst>
          </p:cNvPr>
          <p:cNvSpPr>
            <a:spLocks noGrp="1"/>
          </p:cNvSpPr>
          <p:nvPr>
            <p:ph type="title"/>
          </p:nvPr>
        </p:nvSpPr>
        <p:spPr>
          <a:xfrm>
            <a:off x="1082237" y="862012"/>
            <a:ext cx="2506576" cy="352800"/>
          </a:xfrm>
          <a:solidFill>
            <a:srgbClr val="FAA61A"/>
          </a:solidFill>
        </p:spPr>
        <p:txBody>
          <a:bodyPr/>
          <a:lstStyle/>
          <a:p>
            <a:r>
              <a:rPr lang="en-GB">
                <a:solidFill>
                  <a:schemeClr val="tx1"/>
                </a:solidFill>
              </a:rPr>
              <a:t>Cost of living</a:t>
            </a:r>
          </a:p>
        </p:txBody>
      </p:sp>
      <p:pic>
        <p:nvPicPr>
          <p:cNvPr id="18" name="Picture Placeholder 17" descr="A group of people walking down a sidewalk&#10;&#10;Description automatically generated with medium confidence">
            <a:extLst>
              <a:ext uri="{FF2B5EF4-FFF2-40B4-BE49-F238E27FC236}">
                <a16:creationId xmlns:a16="http://schemas.microsoft.com/office/drawing/2014/main" id="{42BCD6D1-4562-4FB9-A15B-FF40568EB87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79" b="7679"/>
          <a:stretch>
            <a:fillRect/>
          </a:stretch>
        </p:blipFill>
        <p:spPr>
          <a:xfrm>
            <a:off x="7015879" y="380585"/>
            <a:ext cx="4681438" cy="5938562"/>
          </a:xfrm>
        </p:spPr>
      </p:pic>
      <p:sp>
        <p:nvSpPr>
          <p:cNvPr id="20" name="Rectangle 19">
            <a:extLst>
              <a:ext uri="{FF2B5EF4-FFF2-40B4-BE49-F238E27FC236}">
                <a16:creationId xmlns:a16="http://schemas.microsoft.com/office/drawing/2014/main" id="{39C16E7A-7D0B-4600-BC19-AA6732454690}"/>
              </a:ext>
            </a:extLst>
          </p:cNvPr>
          <p:cNvSpPr/>
          <p:nvPr/>
        </p:nvSpPr>
        <p:spPr>
          <a:xfrm>
            <a:off x="7595616" y="750039"/>
            <a:ext cx="4101701" cy="1572103"/>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p:txBody>
      </p:sp>
      <p:sp>
        <p:nvSpPr>
          <p:cNvPr id="21" name="Title 1">
            <a:extLst>
              <a:ext uri="{FF2B5EF4-FFF2-40B4-BE49-F238E27FC236}">
                <a16:creationId xmlns:a16="http://schemas.microsoft.com/office/drawing/2014/main" id="{900E1EDA-F917-4CB4-8FC4-9BCF932BCDCE}"/>
              </a:ext>
            </a:extLst>
          </p:cNvPr>
          <p:cNvSpPr txBox="1">
            <a:spLocks/>
          </p:cNvSpPr>
          <p:nvPr/>
        </p:nvSpPr>
        <p:spPr>
          <a:xfrm>
            <a:off x="7744456" y="949230"/>
            <a:ext cx="2733662" cy="312546"/>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srgbClr val="000000"/>
                </a:solidFill>
                <a:effectLst/>
                <a:uLnTx/>
                <a:uFillTx/>
                <a:latin typeface="Brandon Text Black"/>
                <a:ea typeface="+mj-ea"/>
                <a:cs typeface="+mj-cs"/>
              </a:rPr>
              <a:t>Norwich is one of</a:t>
            </a:r>
          </a:p>
        </p:txBody>
      </p:sp>
      <p:sp>
        <p:nvSpPr>
          <p:cNvPr id="22" name="Title 1">
            <a:extLst>
              <a:ext uri="{FF2B5EF4-FFF2-40B4-BE49-F238E27FC236}">
                <a16:creationId xmlns:a16="http://schemas.microsoft.com/office/drawing/2014/main" id="{E9B60BB7-FF44-4B4A-8F71-8789361A7D57}"/>
              </a:ext>
            </a:extLst>
          </p:cNvPr>
          <p:cNvSpPr txBox="1">
            <a:spLocks/>
          </p:cNvSpPr>
          <p:nvPr/>
        </p:nvSpPr>
        <p:spPr>
          <a:xfrm>
            <a:off x="7744457" y="1225205"/>
            <a:ext cx="3130824" cy="312546"/>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srgbClr val="000000"/>
                </a:solidFill>
                <a:effectLst/>
                <a:uLnTx/>
                <a:uFillTx/>
                <a:latin typeface="Brandon Text Black"/>
                <a:ea typeface="+mj-ea"/>
                <a:cs typeface="+mj-cs"/>
              </a:rPr>
              <a:t>the most affordable</a:t>
            </a:r>
          </a:p>
        </p:txBody>
      </p:sp>
      <p:sp>
        <p:nvSpPr>
          <p:cNvPr id="23" name="Title 1">
            <a:extLst>
              <a:ext uri="{FF2B5EF4-FFF2-40B4-BE49-F238E27FC236}">
                <a16:creationId xmlns:a16="http://schemas.microsoft.com/office/drawing/2014/main" id="{89916295-B780-400F-A850-9A9EB474C30A}"/>
              </a:ext>
            </a:extLst>
          </p:cNvPr>
          <p:cNvSpPr txBox="1">
            <a:spLocks/>
          </p:cNvSpPr>
          <p:nvPr/>
        </p:nvSpPr>
        <p:spPr>
          <a:xfrm>
            <a:off x="7744457" y="1537751"/>
            <a:ext cx="3845137" cy="339139"/>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srgbClr val="000000"/>
                </a:solidFill>
                <a:effectLst/>
                <a:uLnTx/>
                <a:uFillTx/>
                <a:latin typeface="Brandon Text Black"/>
                <a:ea typeface="+mj-ea"/>
                <a:cs typeface="+mj-cs"/>
              </a:rPr>
              <a:t>Places To live as a student </a:t>
            </a:r>
          </a:p>
        </p:txBody>
      </p:sp>
      <p:sp>
        <p:nvSpPr>
          <p:cNvPr id="24" name="TextBox 23">
            <a:extLst>
              <a:ext uri="{FF2B5EF4-FFF2-40B4-BE49-F238E27FC236}">
                <a16:creationId xmlns:a16="http://schemas.microsoft.com/office/drawing/2014/main" id="{B30DC802-C52C-4F4C-91DD-01779AE4318F}"/>
              </a:ext>
            </a:extLst>
          </p:cNvPr>
          <p:cNvSpPr txBox="1"/>
          <p:nvPr/>
        </p:nvSpPr>
        <p:spPr>
          <a:xfrm>
            <a:off x="6895373" y="1941410"/>
            <a:ext cx="3346199" cy="338554"/>
          </a:xfrm>
          <a:prstGeom prst="rect">
            <a:avLst/>
          </a:prstGeom>
          <a:noFill/>
          <a:ln>
            <a:noFill/>
          </a:ln>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rPr>
              <a:t>UCAS and Which 2022</a:t>
            </a:r>
          </a:p>
        </p:txBody>
      </p:sp>
      <p:graphicFrame>
        <p:nvGraphicFramePr>
          <p:cNvPr id="25" name="Table 24">
            <a:extLst>
              <a:ext uri="{FF2B5EF4-FFF2-40B4-BE49-F238E27FC236}">
                <a16:creationId xmlns:a16="http://schemas.microsoft.com/office/drawing/2014/main" id="{109D08CE-D1F9-4A6D-9B64-18C7CC83938E}"/>
              </a:ext>
            </a:extLst>
          </p:cNvPr>
          <p:cNvGraphicFramePr>
            <a:graphicFrameLocks noGrp="1"/>
          </p:cNvGraphicFramePr>
          <p:nvPr/>
        </p:nvGraphicFramePr>
        <p:xfrm>
          <a:off x="1082237" y="1652172"/>
          <a:ext cx="4483101" cy="3960495"/>
        </p:xfrm>
        <a:graphic>
          <a:graphicData uri="http://schemas.openxmlformats.org/drawingml/2006/table">
            <a:tbl>
              <a:tblPr/>
              <a:tblGrid>
                <a:gridCol w="1685552">
                  <a:extLst>
                    <a:ext uri="{9D8B030D-6E8A-4147-A177-3AD203B41FA5}">
                      <a16:colId xmlns:a16="http://schemas.microsoft.com/office/drawing/2014/main" val="354801390"/>
                    </a:ext>
                  </a:extLst>
                </a:gridCol>
                <a:gridCol w="2797549">
                  <a:extLst>
                    <a:ext uri="{9D8B030D-6E8A-4147-A177-3AD203B41FA5}">
                      <a16:colId xmlns:a16="http://schemas.microsoft.com/office/drawing/2014/main" val="671277163"/>
                    </a:ext>
                  </a:extLst>
                </a:gridCol>
              </a:tblGrid>
              <a:tr h="200025">
                <a:tc>
                  <a:txBody>
                    <a:bodyPr/>
                    <a:lstStyle/>
                    <a:p>
                      <a:pPr algn="l" fontAlgn="ctr"/>
                      <a:r>
                        <a:rPr lang="en-GB" sz="1600" b="1" i="0" u="none" strike="noStrike">
                          <a:solidFill>
                            <a:srgbClr val="282828"/>
                          </a:solidFill>
                          <a:effectLst/>
                          <a:latin typeface="+mj-lt"/>
                        </a:rPr>
                        <a:t>University</a:t>
                      </a:r>
                    </a:p>
                  </a:txBody>
                  <a:tcPr marL="85725" marR="9525" marT="9525" marB="0" anchor="ctr">
                    <a:lnL>
                      <a:noFill/>
                    </a:lnL>
                    <a:lnR>
                      <a:noFill/>
                    </a:lnR>
                    <a:lnT>
                      <a:noFill/>
                    </a:lnT>
                    <a:lnB>
                      <a:noFill/>
                    </a:lnB>
                    <a:solidFill>
                      <a:srgbClr val="DADADA"/>
                    </a:solidFill>
                  </a:tcPr>
                </a:tc>
                <a:tc>
                  <a:txBody>
                    <a:bodyPr/>
                    <a:lstStyle/>
                    <a:p>
                      <a:pPr algn="l" fontAlgn="ctr"/>
                      <a:r>
                        <a:rPr lang="en-GB" sz="1600" b="1" i="0" u="none" strike="noStrike">
                          <a:solidFill>
                            <a:srgbClr val="282828"/>
                          </a:solidFill>
                          <a:effectLst/>
                          <a:latin typeface="+mj-lt"/>
                        </a:rPr>
                        <a:t>Average Monthly Cost</a:t>
                      </a:r>
                    </a:p>
                  </a:txBody>
                  <a:tcPr marL="85725" marR="9525" marT="9525" marB="0" anchor="ctr">
                    <a:lnL>
                      <a:noFill/>
                    </a:lnL>
                    <a:lnR>
                      <a:noFill/>
                    </a:lnR>
                    <a:lnT>
                      <a:noFill/>
                    </a:lnT>
                    <a:lnB>
                      <a:noFill/>
                    </a:lnB>
                    <a:solidFill>
                      <a:srgbClr val="DADADA"/>
                    </a:solidFill>
                  </a:tcPr>
                </a:tc>
                <a:extLst>
                  <a:ext uri="{0D108BD9-81ED-4DB2-BD59-A6C34878D82A}">
                    <a16:rowId xmlns:a16="http://schemas.microsoft.com/office/drawing/2014/main" val="3652683272"/>
                  </a:ext>
                </a:extLst>
              </a:tr>
              <a:tr h="0">
                <a:tc>
                  <a:txBody>
                    <a:bodyPr/>
                    <a:lstStyle/>
                    <a:p>
                      <a:pPr algn="l" fontAlgn="ctr"/>
                      <a:r>
                        <a:rPr lang="en-GB" sz="1600" b="0" i="0" u="none" strike="noStrike">
                          <a:solidFill>
                            <a:srgbClr val="282828"/>
                          </a:solidFill>
                          <a:effectLst/>
                          <a:latin typeface="+mj-lt"/>
                        </a:rPr>
                        <a:t>UEA</a:t>
                      </a:r>
                    </a:p>
                  </a:txBody>
                  <a:tcPr marL="85725" marR="9525" marT="142875" marB="142875" anchor="ctr">
                    <a:lnL>
                      <a:noFill/>
                    </a:lnL>
                    <a:lnR>
                      <a:noFill/>
                    </a:lnR>
                    <a:lnT>
                      <a:noFill/>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£755</a:t>
                      </a:r>
                    </a:p>
                  </a:txBody>
                  <a:tcPr marL="85725" marR="9525" marT="142875" marB="142875" anchor="ctr">
                    <a:lnL>
                      <a:noFill/>
                    </a:lnL>
                    <a:lnR>
                      <a:noFill/>
                    </a:lnR>
                    <a:lnT>
                      <a:noFill/>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3094642696"/>
                  </a:ext>
                </a:extLst>
              </a:tr>
              <a:tr h="0">
                <a:tc>
                  <a:txBody>
                    <a:bodyPr/>
                    <a:lstStyle/>
                    <a:p>
                      <a:pPr algn="l" fontAlgn="ctr"/>
                      <a:r>
                        <a:rPr lang="en-GB" sz="1600" b="0" i="0" u="none" strike="noStrike">
                          <a:solidFill>
                            <a:srgbClr val="282828"/>
                          </a:solidFill>
                          <a:effectLst/>
                          <a:latin typeface="+mj-lt"/>
                        </a:rPr>
                        <a:t>Exeter</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£806</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945606263"/>
                  </a:ext>
                </a:extLst>
              </a:tr>
              <a:tr h="0">
                <a:tc>
                  <a:txBody>
                    <a:bodyPr/>
                    <a:lstStyle/>
                    <a:p>
                      <a:pPr algn="l" fontAlgn="ctr"/>
                      <a:r>
                        <a:rPr lang="en-GB" sz="1600" b="0" i="0" u="none" strike="noStrike">
                          <a:solidFill>
                            <a:srgbClr val="282828"/>
                          </a:solidFill>
                          <a:effectLst/>
                          <a:latin typeface="+mj-lt"/>
                        </a:rPr>
                        <a:t>Leeds</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£823</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3628386659"/>
                  </a:ext>
                </a:extLst>
              </a:tr>
              <a:tr h="0">
                <a:tc>
                  <a:txBody>
                    <a:bodyPr/>
                    <a:lstStyle/>
                    <a:p>
                      <a:pPr algn="l" fontAlgn="ctr"/>
                      <a:r>
                        <a:rPr lang="en-GB" sz="1600" b="0" i="0" u="none" strike="noStrike">
                          <a:solidFill>
                            <a:srgbClr val="282828"/>
                          </a:solidFill>
                          <a:effectLst/>
                          <a:latin typeface="+mj-lt"/>
                        </a:rPr>
                        <a:t>Nottingham</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£915</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1973327650"/>
                  </a:ext>
                </a:extLst>
              </a:tr>
              <a:tr h="0">
                <a:tc>
                  <a:txBody>
                    <a:bodyPr/>
                    <a:lstStyle/>
                    <a:p>
                      <a:pPr algn="l" fontAlgn="ctr"/>
                      <a:r>
                        <a:rPr lang="en-GB" sz="1600" b="0" i="0" u="none" strike="noStrike">
                          <a:solidFill>
                            <a:srgbClr val="282828"/>
                          </a:solidFill>
                          <a:effectLst/>
                          <a:latin typeface="+mj-lt"/>
                        </a:rPr>
                        <a:t>Southampton</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£898</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2241981545"/>
                  </a:ext>
                </a:extLst>
              </a:tr>
              <a:tr h="0">
                <a:tc>
                  <a:txBody>
                    <a:bodyPr/>
                    <a:lstStyle/>
                    <a:p>
                      <a:pPr algn="l" fontAlgn="ctr"/>
                      <a:r>
                        <a:rPr lang="en-GB" sz="1600" b="0" i="0" u="none" strike="noStrike">
                          <a:solidFill>
                            <a:srgbClr val="282828"/>
                          </a:solidFill>
                          <a:effectLst/>
                          <a:latin typeface="+mj-lt"/>
                        </a:rPr>
                        <a:t>Manchester</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£773</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2245338216"/>
                  </a:ext>
                </a:extLst>
              </a:tr>
              <a:tr h="0">
                <a:tc>
                  <a:txBody>
                    <a:bodyPr/>
                    <a:lstStyle/>
                    <a:p>
                      <a:pPr algn="l" fontAlgn="ctr"/>
                      <a:r>
                        <a:rPr lang="en-GB" sz="1600" b="0" i="0" u="none" strike="noStrike">
                          <a:solidFill>
                            <a:srgbClr val="282828"/>
                          </a:solidFill>
                          <a:effectLst/>
                          <a:latin typeface="+mj-lt"/>
                        </a:rPr>
                        <a:t>Birmingham</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tc>
                  <a:txBody>
                    <a:bodyPr/>
                    <a:lstStyle/>
                    <a:p>
                      <a:pPr algn="l" fontAlgn="ctr"/>
                      <a:r>
                        <a:rPr lang="en-GB" sz="1600" b="0" i="0" u="none" strike="noStrike">
                          <a:solidFill>
                            <a:srgbClr val="282828"/>
                          </a:solidFill>
                          <a:effectLst/>
                          <a:latin typeface="+mj-lt"/>
                        </a:rPr>
                        <a:t>£820</a:t>
                      </a:r>
                    </a:p>
                  </a:txBody>
                  <a:tcPr marL="85725" marR="9525" marT="142875" marB="142875" anchor="ctr">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solidFill>
                      <a:srgbClr val="FBFBFB"/>
                    </a:solidFill>
                  </a:tcPr>
                </a:tc>
                <a:extLst>
                  <a:ext uri="{0D108BD9-81ED-4DB2-BD59-A6C34878D82A}">
                    <a16:rowId xmlns:a16="http://schemas.microsoft.com/office/drawing/2014/main" val="3213559117"/>
                  </a:ext>
                </a:extLst>
              </a:tr>
            </a:tbl>
          </a:graphicData>
        </a:graphic>
      </p:graphicFrame>
      <p:sp>
        <p:nvSpPr>
          <p:cNvPr id="30" name="TextBox 29">
            <a:extLst>
              <a:ext uri="{FF2B5EF4-FFF2-40B4-BE49-F238E27FC236}">
                <a16:creationId xmlns:a16="http://schemas.microsoft.com/office/drawing/2014/main" id="{45AB3B9F-C809-4B70-91C0-750B907CD318}"/>
              </a:ext>
            </a:extLst>
          </p:cNvPr>
          <p:cNvSpPr txBox="1"/>
          <p:nvPr/>
        </p:nvSpPr>
        <p:spPr>
          <a:xfrm>
            <a:off x="1082237" y="5717897"/>
            <a:ext cx="5467547" cy="556181"/>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rPr>
              <a:t>Source: </a:t>
            </a:r>
            <a:r>
              <a:rPr kumimoji="0" lang="en-GB" sz="1400" b="1"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hlinkClick r:id="rId4"/>
              </a:rPr>
              <a:t>UCAS/Which Student Budget Calculator</a:t>
            </a:r>
            <a:endParaRPr kumimoji="0" lang="en-GB" sz="14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endParaRPr>
          </a:p>
        </p:txBody>
      </p:sp>
    </p:spTree>
    <p:extLst>
      <p:ext uri="{BB962C8B-B14F-4D97-AF65-F5344CB8AC3E}">
        <p14:creationId xmlns:p14="http://schemas.microsoft.com/office/powerpoint/2010/main" val="252002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57186-E83B-4F4A-B3BE-ED14FD962CB0}"/>
              </a:ext>
            </a:extLst>
          </p:cNvPr>
          <p:cNvSpPr/>
          <p:nvPr/>
        </p:nvSpPr>
        <p:spPr>
          <a:xfrm>
            <a:off x="8028911" y="742544"/>
            <a:ext cx="3528000" cy="3677056"/>
          </a:xfrm>
          <a:prstGeom prst="rect">
            <a:avLst/>
          </a:prstGeom>
          <a:solidFill>
            <a:srgbClr val="ED61BA"/>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2050" b="0" i="0" u="none" strike="noStrike" kern="1200" cap="none" spc="0" normalizeH="0" baseline="0" noProof="0">
              <a:ln>
                <a:noFill/>
              </a:ln>
              <a:solidFill>
                <a:prstClr val="white"/>
              </a:solidFill>
              <a:effectLst/>
              <a:uLnTx/>
              <a:uFillTx/>
              <a:latin typeface="Brandon Text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2000" b="0" i="0" u="none" strike="noStrike" kern="1200" cap="none" spc="0" normalizeH="0" baseline="0" noProof="0">
                <a:ln>
                  <a:noFill/>
                </a:ln>
                <a:solidFill>
                  <a:prstClr val="black"/>
                </a:solidFill>
                <a:effectLst/>
                <a:uLnTx/>
                <a:uFillTx/>
                <a:latin typeface="Brandon Text Medium" panose="020B0603020203060203" pitchFamily="34" charset="0"/>
                <a:ea typeface="+mn-ea"/>
                <a:cs typeface="+mn-cs"/>
              </a:rPr>
              <a:t>uea.ac.uk</a:t>
            </a:r>
          </a:p>
        </p:txBody>
      </p:sp>
      <p:sp>
        <p:nvSpPr>
          <p:cNvPr id="5" name="Title 1">
            <a:extLst>
              <a:ext uri="{FF2B5EF4-FFF2-40B4-BE49-F238E27FC236}">
                <a16:creationId xmlns:a16="http://schemas.microsoft.com/office/drawing/2014/main" id="{D1EB4EB8-7F1B-47E0-8211-6BC53B4AA939}"/>
              </a:ext>
            </a:extLst>
          </p:cNvPr>
          <p:cNvSpPr txBox="1">
            <a:spLocks/>
          </p:cNvSpPr>
          <p:nvPr/>
        </p:nvSpPr>
        <p:spPr>
          <a:xfrm>
            <a:off x="8268684" y="984913"/>
            <a:ext cx="1865249" cy="380710"/>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all" spc="0" normalizeH="0" baseline="0" noProof="0">
                <a:ln>
                  <a:noFill/>
                </a:ln>
                <a:solidFill>
                  <a:srgbClr val="000000"/>
                </a:solidFill>
                <a:effectLst/>
                <a:uLnTx/>
                <a:uFillTx/>
                <a:latin typeface="Brandon Text Black"/>
                <a:ea typeface="+mj-ea"/>
                <a:cs typeface="+mj-cs"/>
              </a:rPr>
              <a:t>Open days</a:t>
            </a:r>
          </a:p>
        </p:txBody>
      </p:sp>
      <p:graphicFrame>
        <p:nvGraphicFramePr>
          <p:cNvPr id="6" name="Table 6">
            <a:extLst>
              <a:ext uri="{FF2B5EF4-FFF2-40B4-BE49-F238E27FC236}">
                <a16:creationId xmlns:a16="http://schemas.microsoft.com/office/drawing/2014/main" id="{AB485BA6-9EDF-4F5F-A6C7-9B532AFB342A}"/>
              </a:ext>
            </a:extLst>
          </p:cNvPr>
          <p:cNvGraphicFramePr>
            <a:graphicFrameLocks noGrp="1"/>
          </p:cNvGraphicFramePr>
          <p:nvPr/>
        </p:nvGraphicFramePr>
        <p:xfrm>
          <a:off x="8297703" y="1355329"/>
          <a:ext cx="2879999" cy="2690402"/>
        </p:xfrm>
        <a:graphic>
          <a:graphicData uri="http://schemas.openxmlformats.org/drawingml/2006/table">
            <a:tbl>
              <a:tblPr firstRow="1" bandRow="1">
                <a:tableStyleId>{2D5ABB26-0587-4C30-8999-92F81FD0307C}</a:tableStyleId>
              </a:tblPr>
              <a:tblGrid>
                <a:gridCol w="2879999">
                  <a:extLst>
                    <a:ext uri="{9D8B030D-6E8A-4147-A177-3AD203B41FA5}">
                      <a16:colId xmlns:a16="http://schemas.microsoft.com/office/drawing/2014/main" val="2789118274"/>
                    </a:ext>
                  </a:extLst>
                </a:gridCol>
              </a:tblGrid>
              <a:tr h="671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2050" cap="all" baseline="0">
                        <a:solidFill>
                          <a:schemeClr val="bg1"/>
                        </a:solidFill>
                      </a:endParaRPr>
                    </a:p>
                  </a:txBody>
                  <a:tcPr marL="0" marR="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3545677"/>
                  </a:ext>
                </a:extLst>
              </a:tr>
              <a:tr h="378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50" cap="all" baseline="0">
                          <a:solidFill>
                            <a:schemeClr val="tx1"/>
                          </a:solidFill>
                          <a:latin typeface="+mj-lt"/>
                        </a:rPr>
                        <a:t>Sat 8 JULY</a:t>
                      </a:r>
                    </a:p>
                  </a:txBody>
                  <a:tcPr marL="0" marR="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93946901"/>
                  </a:ext>
                </a:extLst>
              </a:tr>
              <a:tr h="378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50" cap="all" baseline="0">
                          <a:solidFill>
                            <a:schemeClr val="tx1"/>
                          </a:solidFill>
                          <a:latin typeface="+mj-lt"/>
                        </a:rPr>
                        <a:t>Sat 9 SEPTEMBER</a:t>
                      </a:r>
                    </a:p>
                  </a:txBody>
                  <a:tcPr marL="0" marR="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76664154"/>
                  </a:ext>
                </a:extLst>
              </a:tr>
              <a:tr h="378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50" cap="all" baseline="0">
                          <a:solidFill>
                            <a:schemeClr val="tx1"/>
                          </a:solidFill>
                          <a:latin typeface="+mj-lt"/>
                        </a:rPr>
                        <a:t>Sat 21 OCTOBER</a:t>
                      </a:r>
                    </a:p>
                  </a:txBody>
                  <a:tcPr marL="0" marR="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2953277"/>
                  </a:ext>
                </a:extLst>
              </a:tr>
              <a:tr h="378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50" cap="all" baseline="0">
                          <a:solidFill>
                            <a:schemeClr val="tx1"/>
                          </a:solidFill>
                          <a:latin typeface="+mj-lt"/>
                        </a:rPr>
                        <a:t>SAT 18 NOVEMBER</a:t>
                      </a:r>
                    </a:p>
                  </a:txBody>
                  <a:tcPr marL="0" marR="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2548177"/>
                  </a:ext>
                </a:extLst>
              </a:tr>
              <a:tr h="378387">
                <a:tc>
                  <a:txBody>
                    <a:bodyPr/>
                    <a:lstStyle/>
                    <a:p>
                      <a:endParaRPr lang="en-GB" sz="2050" cap="all" baseline="0">
                        <a:solidFill>
                          <a:schemeClr val="tx1"/>
                        </a:solidFill>
                      </a:endParaRPr>
                    </a:p>
                  </a:txBody>
                  <a:tcPr marL="0" marR="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8056905"/>
                  </a:ext>
                </a:extLst>
              </a:tr>
            </a:tbl>
          </a:graphicData>
        </a:graphic>
      </p:graphicFrame>
      <p:sp>
        <p:nvSpPr>
          <p:cNvPr id="8" name="Title 1">
            <a:extLst>
              <a:ext uri="{FF2B5EF4-FFF2-40B4-BE49-F238E27FC236}">
                <a16:creationId xmlns:a16="http://schemas.microsoft.com/office/drawing/2014/main" id="{14DC1F36-7AA4-4B3F-A8A4-267E3F3186CF}"/>
              </a:ext>
            </a:extLst>
          </p:cNvPr>
          <p:cNvSpPr txBox="1">
            <a:spLocks/>
          </p:cNvSpPr>
          <p:nvPr/>
        </p:nvSpPr>
        <p:spPr>
          <a:xfrm>
            <a:off x="8268684" y="1355329"/>
            <a:ext cx="922748" cy="381600"/>
          </a:xfrm>
          <a:prstGeom prst="rect">
            <a:avLst/>
          </a:prstGeom>
          <a:solidFill>
            <a:schemeClr val="bg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all" spc="0" normalizeH="0" baseline="0" noProof="0">
                <a:ln>
                  <a:noFill/>
                </a:ln>
                <a:solidFill>
                  <a:srgbClr val="000000"/>
                </a:solidFill>
                <a:effectLst/>
                <a:uLnTx/>
                <a:uFillTx/>
                <a:latin typeface="Brandon Text Black"/>
                <a:ea typeface="+mj-ea"/>
                <a:cs typeface="+mj-cs"/>
              </a:rPr>
              <a:t>2023</a:t>
            </a:r>
          </a:p>
        </p:txBody>
      </p:sp>
    </p:spTree>
    <p:extLst>
      <p:ext uri="{BB962C8B-B14F-4D97-AF65-F5344CB8AC3E}">
        <p14:creationId xmlns:p14="http://schemas.microsoft.com/office/powerpoint/2010/main" val="2212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68FF-C00F-4C7F-BB31-0342FB4FD2DB}"/>
              </a:ext>
            </a:extLst>
          </p:cNvPr>
          <p:cNvSpPr>
            <a:spLocks noGrp="1"/>
          </p:cNvSpPr>
          <p:nvPr>
            <p:ph type="title"/>
          </p:nvPr>
        </p:nvSpPr>
        <p:spPr>
          <a:xfrm>
            <a:off x="2850380" y="3112401"/>
            <a:ext cx="6520069" cy="997193"/>
          </a:xfrm>
        </p:spPr>
        <p:txBody>
          <a:bodyPr tIns="54000"/>
          <a:lstStyle/>
          <a:p>
            <a:r>
              <a:rPr lang="en-GB" sz="5800"/>
              <a:t>ANY QUESTIONS?</a:t>
            </a:r>
          </a:p>
        </p:txBody>
      </p:sp>
      <p:sp>
        <p:nvSpPr>
          <p:cNvPr id="5" name="Footer Placeholder 4">
            <a:extLst>
              <a:ext uri="{FF2B5EF4-FFF2-40B4-BE49-F238E27FC236}">
                <a16:creationId xmlns:a16="http://schemas.microsoft.com/office/drawing/2014/main" id="{76825FBE-D2BD-484B-BB3E-9EF352C3B669}"/>
              </a:ext>
            </a:extLst>
          </p:cNvPr>
          <p:cNvSpPr>
            <a:spLocks noGrp="1"/>
          </p:cNvSpPr>
          <p:nvPr>
            <p:ph type="ftr" sz="quarter" idx="4294967295"/>
          </p:nvPr>
        </p:nvSpPr>
        <p:spPr bwMode="gray">
          <a:xfrm>
            <a:off x="1331998" y="6538914"/>
            <a:ext cx="2880000" cy="158400"/>
          </a:xfrm>
          <a:prstGeom prst="rect">
            <a:avLst/>
          </a:prstGeom>
        </p:spPr>
        <p:txBody>
          <a:bodyPr vert="horz" lIns="0" tIns="0" rIns="0" bIns="0" rtlCol="0" anchor="ctr" anchorCtr="0">
            <a:noAutofit/>
          </a:bodyPr>
          <a:lstStyle>
            <a:defPPr>
              <a:defRPr lang="en-US"/>
            </a:defPPr>
            <a:lvl1pPr marL="0" algn="l" defTabSz="914400" rtl="0" eaLnBrk="1" latinLnBrk="0" hangingPunct="1">
              <a:lnSpc>
                <a:spcPct val="85000"/>
              </a:lnSpc>
              <a:defRPr sz="800" kern="1200">
                <a:solidFill>
                  <a:schemeClr val="tx2"/>
                </a:solidFill>
                <a:latin typeface="Brandon Text Bold" panose="020B0803020203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uea.co.uk</a:t>
            </a:r>
          </a:p>
        </p:txBody>
      </p:sp>
      <p:sp>
        <p:nvSpPr>
          <p:cNvPr id="6" name="Slide Number Placeholder 5">
            <a:extLst>
              <a:ext uri="{FF2B5EF4-FFF2-40B4-BE49-F238E27FC236}">
                <a16:creationId xmlns:a16="http://schemas.microsoft.com/office/drawing/2014/main" id="{95BAF244-C67F-484B-B25E-B8D2AA018456}"/>
              </a:ext>
            </a:extLst>
          </p:cNvPr>
          <p:cNvSpPr>
            <a:spLocks noGrp="1"/>
          </p:cNvSpPr>
          <p:nvPr>
            <p:ph type="sldNum" sz="quarter" idx="4294967295"/>
          </p:nvPr>
        </p:nvSpPr>
        <p:spPr bwMode="gray">
          <a:xfrm>
            <a:off x="720000" y="6538914"/>
            <a:ext cx="611999" cy="158400"/>
          </a:xfrm>
          <a:prstGeom prst="rect">
            <a:avLst/>
          </a:prstGeom>
        </p:spPr>
        <p:txBody>
          <a:bodyPr vert="horz" lIns="0" tIns="0" rIns="0" bIns="0" rtlCol="0" anchor="ctr" anchorCtr="0">
            <a:noAutofit/>
          </a:bodyPr>
          <a:lstStyle>
            <a:defPPr>
              <a:defRPr lang="en-US"/>
            </a:defPPr>
            <a:lvl1pPr marL="0" algn="l" defTabSz="914400" rtl="0" eaLnBrk="1" latinLnBrk="0" hangingPunct="1">
              <a:lnSpc>
                <a:spcPct val="85000"/>
              </a:lnSpc>
              <a:defRPr sz="800" kern="1200">
                <a:solidFill>
                  <a:schemeClr val="tx2"/>
                </a:solidFill>
                <a:latin typeface="Brandon Text Bold" panose="020B0803020203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AE8D5F-6008-4343-804A-64D68DD0F502}" type="slidenum">
              <a:rPr lang="en-GB" smtClean="0"/>
              <a:pPr/>
              <a:t>33</a:t>
            </a:fld>
            <a:endParaRPr lang="en-GB"/>
          </a:p>
        </p:txBody>
      </p:sp>
      <p:sp>
        <p:nvSpPr>
          <p:cNvPr id="7" name="Title 1">
            <a:extLst>
              <a:ext uri="{FF2B5EF4-FFF2-40B4-BE49-F238E27FC236}">
                <a16:creationId xmlns:a16="http://schemas.microsoft.com/office/drawing/2014/main" id="{FC7AF69A-DF10-4A8D-A9E6-25EF3F1FA849}"/>
              </a:ext>
            </a:extLst>
          </p:cNvPr>
          <p:cNvSpPr txBox="1">
            <a:spLocks/>
          </p:cNvSpPr>
          <p:nvPr/>
        </p:nvSpPr>
        <p:spPr bwMode="auto">
          <a:xfrm>
            <a:off x="4355846" y="4326750"/>
            <a:ext cx="3480308" cy="450210"/>
          </a:xfrm>
          <a:prstGeom prst="rect">
            <a:avLst/>
          </a:prstGeom>
          <a:solidFill>
            <a:schemeClr val="bg1"/>
          </a:solidFill>
        </p:spPr>
        <p:txBody>
          <a:bodyPr vert="horz" lIns="72000" tIns="72000" rIns="72000" bIns="72000" rtlCol="0" anchor="t" anchorCtr="0">
            <a:noAutofit/>
          </a:bodyPr>
          <a:lstStyle>
            <a:lvl1pPr algn="l" defTabSz="914400" rtl="0" eaLnBrk="1" latinLnBrk="0" hangingPunct="1">
              <a:lnSpc>
                <a:spcPct val="80000"/>
              </a:lnSpc>
              <a:spcBef>
                <a:spcPct val="0"/>
              </a:spcBef>
              <a:buNone/>
              <a:defRPr sz="7750" kern="1200" cap="all" baseline="0">
                <a:solidFill>
                  <a:schemeClr val="tx2"/>
                </a:solidFill>
                <a:latin typeface="+mj-lt"/>
                <a:ea typeface="+mj-ea"/>
                <a:cs typeface="+mj-cs"/>
              </a:defRPr>
            </a:lvl1pPr>
          </a:lstStyle>
          <a:p>
            <a:pPr algn="ctr">
              <a:lnSpc>
                <a:spcPct val="90000"/>
              </a:lnSpc>
            </a:pPr>
            <a:r>
              <a:rPr lang="en-GB" sz="2400"/>
              <a:t>UEA.AC.UK/ASK-US</a:t>
            </a:r>
          </a:p>
        </p:txBody>
      </p:sp>
    </p:spTree>
    <p:extLst>
      <p:ext uri="{BB962C8B-B14F-4D97-AF65-F5344CB8AC3E}">
        <p14:creationId xmlns:p14="http://schemas.microsoft.com/office/powerpoint/2010/main" val="186189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8301" y="1908392"/>
            <a:ext cx="10695397" cy="1057648"/>
            <a:chOff x="431515" y="1458930"/>
            <a:chExt cx="10695397" cy="105764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15" y="1458930"/>
              <a:ext cx="2354559" cy="1057648"/>
            </a:xfrm>
            <a:prstGeom prst="rect">
              <a:avLst/>
            </a:prstGeom>
          </p:spPr>
        </p:pic>
        <p:sp>
          <p:nvSpPr>
            <p:cNvPr id="7" name="TextBox 6"/>
            <p:cNvSpPr txBox="1"/>
            <p:nvPr/>
          </p:nvSpPr>
          <p:spPr>
            <a:xfrm>
              <a:off x="3246634" y="1664588"/>
              <a:ext cx="78802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Brandon Text Medium" panose="020B0603020203060203" pitchFamily="34" charset="0"/>
                </a:rPr>
                <a:t>(</a:t>
              </a:r>
              <a:r>
                <a:rPr lang="en-GB" sz="2000">
                  <a:solidFill>
                    <a:prstClr val="black"/>
                  </a:solidFill>
                  <a:latin typeface="Brandon Text Medium" panose="020B0603020203060203" pitchFamily="34" charset="0"/>
                </a:rPr>
                <a:t>The </a:t>
              </a:r>
              <a:r>
                <a:rPr kumimoji="0" lang="en-GB" sz="2000" b="0" i="0" u="none" strike="noStrike" kern="1200" cap="none" spc="0" normalizeH="0" baseline="0" noProof="0">
                  <a:ln>
                    <a:noFill/>
                  </a:ln>
                  <a:solidFill>
                    <a:prstClr val="black"/>
                  </a:solidFill>
                  <a:effectLst/>
                  <a:uLnTx/>
                  <a:uFillTx/>
                  <a:latin typeface="Brandon Text Medium" panose="020B0603020203060203" pitchFamily="34" charset="0"/>
                </a:rPr>
                <a:t>University and Colleges Admissions Service) is the service that students use to </a:t>
              </a:r>
              <a:r>
                <a:rPr kumimoji="0" lang="en-GB" sz="2000" b="1" i="0" u="none" strike="noStrike" kern="1200" cap="none" spc="0" normalizeH="0" baseline="0" noProof="0">
                  <a:ln>
                    <a:noFill/>
                  </a:ln>
                  <a:solidFill>
                    <a:prstClr val="black"/>
                  </a:solidFill>
                  <a:effectLst/>
                  <a:uLnTx/>
                  <a:uFillTx/>
                  <a:latin typeface="Brandon Text Medium" panose="020B0603020203060203" pitchFamily="34" charset="0"/>
                </a:rPr>
                <a:t>apply to university</a:t>
              </a:r>
              <a:r>
                <a:rPr kumimoji="0" lang="en-GB" sz="2000" b="0" i="0" u="none" strike="noStrike" kern="1200" cap="none" spc="0" normalizeH="0" baseline="0" noProof="0">
                  <a:ln>
                    <a:noFill/>
                  </a:ln>
                  <a:solidFill>
                    <a:prstClr val="black"/>
                  </a:solidFill>
                  <a:effectLst/>
                  <a:uLnTx/>
                  <a:uFillTx/>
                  <a:latin typeface="Brandon Text Medium" panose="020B0603020203060203" pitchFamily="34" charset="0"/>
                </a:rPr>
                <a:t>.</a:t>
              </a:r>
            </a:p>
          </p:txBody>
        </p:sp>
      </p:grpSp>
      <p:grpSp>
        <p:nvGrpSpPr>
          <p:cNvPr id="4" name="Group 3"/>
          <p:cNvGrpSpPr/>
          <p:nvPr/>
        </p:nvGrpSpPr>
        <p:grpSpPr>
          <a:xfrm>
            <a:off x="658056" y="5064512"/>
            <a:ext cx="10874678" cy="1213906"/>
            <a:chOff x="252234" y="4795915"/>
            <a:chExt cx="10874678" cy="121390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34" y="4795915"/>
              <a:ext cx="2354559" cy="1213906"/>
            </a:xfrm>
            <a:prstGeom prst="rect">
              <a:avLst/>
            </a:prstGeom>
          </p:spPr>
        </p:pic>
        <p:sp>
          <p:nvSpPr>
            <p:cNvPr id="10" name="TextBox 9"/>
            <p:cNvSpPr txBox="1"/>
            <p:nvPr/>
          </p:nvSpPr>
          <p:spPr>
            <a:xfrm>
              <a:off x="3246634" y="4965120"/>
              <a:ext cx="78802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Brandon Text Medium" panose="020B0603020203060203" pitchFamily="34" charset="0"/>
                </a:rPr>
                <a:t>The Student Loans Company (SLC) is a government organisation which organises the </a:t>
              </a:r>
              <a:r>
                <a:rPr kumimoji="0" lang="en-GB" sz="2000" b="1" i="0" u="none" strike="noStrike" kern="1200" cap="none" spc="0" normalizeH="0" baseline="0" noProof="0">
                  <a:ln>
                    <a:noFill/>
                  </a:ln>
                  <a:solidFill>
                    <a:prstClr val="black"/>
                  </a:solidFill>
                  <a:effectLst/>
                  <a:uLnTx/>
                  <a:uFillTx/>
                  <a:latin typeface="Brandon Text Medium" panose="020B0603020203060203" pitchFamily="34" charset="0"/>
                </a:rPr>
                <a:t>repayment of Student Loans</a:t>
              </a:r>
              <a:r>
                <a:rPr kumimoji="0" lang="en-GB" sz="2000" b="0" i="0" u="none" strike="noStrike" kern="1200" cap="none" spc="0" normalizeH="0" baseline="0" noProof="0">
                  <a:ln>
                    <a:noFill/>
                  </a:ln>
                  <a:solidFill>
                    <a:prstClr val="black"/>
                  </a:solidFill>
                  <a:effectLst/>
                  <a:uLnTx/>
                  <a:uFillTx/>
                  <a:latin typeface="Brandon Text Medium" panose="020B0603020203060203" pitchFamily="34" charset="0"/>
                </a:rPr>
                <a:t> (tuition fees &amp; maintenance loans). </a:t>
              </a:r>
            </a:p>
          </p:txBody>
        </p:sp>
      </p:grpSp>
      <p:grpSp>
        <p:nvGrpSpPr>
          <p:cNvPr id="3" name="Group 2"/>
          <p:cNvGrpSpPr/>
          <p:nvPr/>
        </p:nvGrpSpPr>
        <p:grpSpPr>
          <a:xfrm>
            <a:off x="658056" y="3128394"/>
            <a:ext cx="10836776" cy="1750514"/>
            <a:chOff x="290136" y="2762762"/>
            <a:chExt cx="10836776" cy="175051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36" y="2762762"/>
              <a:ext cx="2088947" cy="1750514"/>
            </a:xfrm>
            <a:prstGeom prst="rect">
              <a:avLst/>
            </a:prstGeom>
          </p:spPr>
        </p:pic>
        <p:sp>
          <p:nvSpPr>
            <p:cNvPr id="12" name="TextBox 11"/>
            <p:cNvSpPr txBox="1"/>
            <p:nvPr/>
          </p:nvSpPr>
          <p:spPr>
            <a:xfrm>
              <a:off x="3246634" y="3314854"/>
              <a:ext cx="78802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Brandon Text Medium" panose="020B0603020203060203" pitchFamily="34" charset="0"/>
                </a:rPr>
                <a:t>Student Finance is the organisation responsible for providing Tuition Fee Loans and Maintenance Loans to students at university.</a:t>
              </a:r>
            </a:p>
          </p:txBody>
        </p:sp>
      </p:grpSp>
      <p:sp>
        <p:nvSpPr>
          <p:cNvPr id="13" name="Title 1">
            <a:extLst>
              <a:ext uri="{FF2B5EF4-FFF2-40B4-BE49-F238E27FC236}">
                <a16:creationId xmlns:a16="http://schemas.microsoft.com/office/drawing/2014/main" id="{B02AC54A-0ACA-4D1A-B724-0774205ABD60}"/>
              </a:ext>
            </a:extLst>
          </p:cNvPr>
          <p:cNvSpPr txBox="1">
            <a:spLocks/>
          </p:cNvSpPr>
          <p:nvPr/>
        </p:nvSpPr>
        <p:spPr>
          <a:xfrm>
            <a:off x="652233" y="1000578"/>
            <a:ext cx="3469101" cy="536253"/>
          </a:xfrm>
          <a:prstGeom prst="rect">
            <a:avLst/>
          </a:prstGeom>
          <a:solidFill>
            <a:schemeClr val="tx1"/>
          </a:solidFill>
        </p:spPr>
        <p:txBody>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r>
              <a:rPr lang="en-GB" sz="3200"/>
              <a:t>OF University?</a:t>
            </a:r>
          </a:p>
        </p:txBody>
      </p:sp>
      <p:sp>
        <p:nvSpPr>
          <p:cNvPr id="14" name="Title 1">
            <a:extLst>
              <a:ext uri="{FF2B5EF4-FFF2-40B4-BE49-F238E27FC236}">
                <a16:creationId xmlns:a16="http://schemas.microsoft.com/office/drawing/2014/main" id="{16C58F77-78F4-42E9-A5A5-A6A4A83060F0}"/>
              </a:ext>
            </a:extLst>
          </p:cNvPr>
          <p:cNvSpPr txBox="1">
            <a:spLocks/>
          </p:cNvSpPr>
          <p:nvPr/>
        </p:nvSpPr>
        <p:spPr bwMode="gray">
          <a:xfrm>
            <a:off x="658055" y="602329"/>
            <a:ext cx="5437944" cy="460718"/>
          </a:xfrm>
          <a:prstGeom prst="rect">
            <a:avLst/>
          </a:prstGeom>
          <a:solidFill>
            <a:schemeClr val="tx1"/>
          </a:solidFill>
        </p:spPr>
        <p:txBody>
          <a:bodyPr vert="horz" lIns="72000" tIns="36000" rIns="0" bIns="0" rtlCol="0" anchor="t" anchorCtr="0">
            <a:noAutofit/>
          </a:bodyPr>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r>
              <a:rPr lang="en-GB" sz="3200"/>
              <a:t>Who’s who in the world </a:t>
            </a:r>
          </a:p>
        </p:txBody>
      </p:sp>
      <p:pic>
        <p:nvPicPr>
          <p:cNvPr id="5" name="Picture 4" descr="Logo&#10;&#10;Description automatically generated">
            <a:extLst>
              <a:ext uri="{FF2B5EF4-FFF2-40B4-BE49-F238E27FC236}">
                <a16:creationId xmlns:a16="http://schemas.microsoft.com/office/drawing/2014/main" id="{FAB0AE25-09FA-DF71-7BFC-6BC1C46FD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19983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2"/>
          <p:cNvGrpSpPr/>
          <p:nvPr/>
        </p:nvGrpSpPr>
        <p:grpSpPr>
          <a:xfrm>
            <a:off x="309979" y="1063080"/>
            <a:ext cx="6149435" cy="690901"/>
            <a:chOff x="309979" y="1063080"/>
            <a:chExt cx="6149435" cy="690901"/>
          </a:xfrm>
        </p:grpSpPr>
        <p:sp>
          <p:nvSpPr>
            <p:cNvPr id="5" name="Pentagon 4"/>
            <p:cNvSpPr/>
            <p:nvPr/>
          </p:nvSpPr>
          <p:spPr>
            <a:xfrm>
              <a:off x="926119" y="1197792"/>
              <a:ext cx="5533295" cy="42178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Brandon Text Medium" panose="020B0603020203060203" charset="0"/>
                  <a:ea typeface="+mn-ea"/>
                  <a:cs typeface="+mn-cs"/>
                </a:rPr>
                <a:t>  CHOOSE A SUBJECT</a:t>
              </a:r>
            </a:p>
          </p:txBody>
        </p:sp>
        <p:sp>
          <p:nvSpPr>
            <p:cNvPr id="4" name="Flowchart: Connector 3"/>
            <p:cNvSpPr/>
            <p:nvPr/>
          </p:nvSpPr>
          <p:spPr>
            <a:xfrm>
              <a:off x="309979" y="1063080"/>
              <a:ext cx="791990" cy="690901"/>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1</a:t>
              </a:r>
            </a:p>
          </p:txBody>
        </p:sp>
      </p:grpSp>
      <p:grpSp>
        <p:nvGrpSpPr>
          <p:cNvPr id="6" name="Group 5"/>
          <p:cNvGrpSpPr/>
          <p:nvPr/>
        </p:nvGrpSpPr>
        <p:grpSpPr>
          <a:xfrm>
            <a:off x="309979" y="1769465"/>
            <a:ext cx="6970052" cy="798395"/>
            <a:chOff x="309979" y="1769465"/>
            <a:chExt cx="6970052" cy="798395"/>
          </a:xfrm>
        </p:grpSpPr>
        <p:sp>
          <p:nvSpPr>
            <p:cNvPr id="13" name="Pentagon 12"/>
            <p:cNvSpPr/>
            <p:nvPr/>
          </p:nvSpPr>
          <p:spPr>
            <a:xfrm>
              <a:off x="949567" y="1954019"/>
              <a:ext cx="6330464" cy="46078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Brandon Text Medium" panose="020B0603020203060203" charset="0"/>
                  <a:ea typeface="+mn-ea"/>
                  <a:cs typeface="+mn-cs"/>
                </a:rPr>
                <a:t>  </a:t>
              </a:r>
              <a:r>
                <a:rPr kumimoji="0" lang="en-GB" sz="2000" b="0" i="0" u="none" strike="noStrike" kern="1200" cap="none" spc="0" normalizeH="0" baseline="0" noProof="0">
                  <a:ln>
                    <a:noFill/>
                  </a:ln>
                  <a:solidFill>
                    <a:prstClr val="black"/>
                  </a:solidFill>
                  <a:effectLst/>
                  <a:uLnTx/>
                  <a:uFillTx/>
                  <a:latin typeface="Brandon Text Medium" panose="020B0603020203060203" charset="0"/>
                  <a:ea typeface="+mn-ea"/>
                  <a:cs typeface="+mn-cs"/>
                </a:rPr>
                <a:t>USE UCAS TO SEARCH COURSES</a:t>
              </a:r>
            </a:p>
          </p:txBody>
        </p:sp>
        <p:sp>
          <p:nvSpPr>
            <p:cNvPr id="12" name="Flowchart: Connector 11"/>
            <p:cNvSpPr/>
            <p:nvPr/>
          </p:nvSpPr>
          <p:spPr>
            <a:xfrm>
              <a:off x="309979" y="1769465"/>
              <a:ext cx="791990" cy="798395"/>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2</a:t>
              </a:r>
            </a:p>
          </p:txBody>
        </p:sp>
      </p:grpSp>
      <p:grpSp>
        <p:nvGrpSpPr>
          <p:cNvPr id="7" name="Group 6"/>
          <p:cNvGrpSpPr/>
          <p:nvPr/>
        </p:nvGrpSpPr>
        <p:grpSpPr>
          <a:xfrm>
            <a:off x="309977" y="2629159"/>
            <a:ext cx="7579654" cy="827127"/>
            <a:chOff x="309977" y="2629159"/>
            <a:chExt cx="7579654" cy="827127"/>
          </a:xfrm>
        </p:grpSpPr>
        <p:sp>
          <p:nvSpPr>
            <p:cNvPr id="15" name="Pentagon 14"/>
            <p:cNvSpPr/>
            <p:nvPr/>
          </p:nvSpPr>
          <p:spPr>
            <a:xfrm>
              <a:off x="961290" y="2824635"/>
              <a:ext cx="6928341" cy="421101"/>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Brandon Text Medium" panose="020B0603020203060203" charset="0"/>
                  <a:ea typeface="+mn-ea"/>
                  <a:cs typeface="+mn-cs"/>
                </a:rPr>
                <a:t>   </a:t>
              </a:r>
              <a:r>
                <a:rPr kumimoji="0" lang="en-GB" sz="2000" b="0" i="0" u="none" strike="noStrike" kern="1200" cap="none" spc="0" normalizeH="0" baseline="0" noProof="0">
                  <a:ln>
                    <a:noFill/>
                  </a:ln>
                  <a:solidFill>
                    <a:prstClr val="black"/>
                  </a:solidFill>
                  <a:effectLst/>
                  <a:uLnTx/>
                  <a:uFillTx/>
                  <a:latin typeface="Brandon Text Medium" panose="020B0603020203060203" charset="0"/>
                  <a:ea typeface="+mn-ea"/>
                  <a:cs typeface="+mn-cs"/>
                </a:rPr>
                <a:t>ATTEND OPEN DAYS</a:t>
              </a:r>
            </a:p>
          </p:txBody>
        </p:sp>
        <p:sp>
          <p:nvSpPr>
            <p:cNvPr id="14" name="Flowchart: Connector 13"/>
            <p:cNvSpPr/>
            <p:nvPr/>
          </p:nvSpPr>
          <p:spPr>
            <a:xfrm>
              <a:off x="309977" y="2629159"/>
              <a:ext cx="791990" cy="827127"/>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3</a:t>
              </a:r>
            </a:p>
          </p:txBody>
        </p:sp>
      </p:grpSp>
      <p:grpSp>
        <p:nvGrpSpPr>
          <p:cNvPr id="8" name="Group 7"/>
          <p:cNvGrpSpPr/>
          <p:nvPr/>
        </p:nvGrpSpPr>
        <p:grpSpPr>
          <a:xfrm>
            <a:off x="309977" y="3514169"/>
            <a:ext cx="8130638" cy="781014"/>
            <a:chOff x="309977" y="3514169"/>
            <a:chExt cx="8130638" cy="781014"/>
          </a:xfrm>
        </p:grpSpPr>
        <p:sp>
          <p:nvSpPr>
            <p:cNvPr id="17" name="Pentagon 16"/>
            <p:cNvSpPr/>
            <p:nvPr/>
          </p:nvSpPr>
          <p:spPr>
            <a:xfrm>
              <a:off x="949567" y="3713061"/>
              <a:ext cx="7491048" cy="4053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Brandon Text Medium" panose="020B0603020203060203" charset="0"/>
                  <a:ea typeface="+mn-ea"/>
                  <a:cs typeface="+mn-cs"/>
                </a:rPr>
                <a:t>   </a:t>
              </a:r>
              <a:r>
                <a:rPr kumimoji="0" lang="en-GB" sz="2000" b="0" i="0" u="none" strike="noStrike" kern="1200" cap="none" spc="0" normalizeH="0" baseline="0" noProof="0">
                  <a:ln>
                    <a:noFill/>
                  </a:ln>
                  <a:solidFill>
                    <a:prstClr val="black"/>
                  </a:solidFill>
                  <a:effectLst/>
                  <a:uLnTx/>
                  <a:uFillTx/>
                  <a:latin typeface="Brandon Text Medium" panose="020B0603020203060203" charset="0"/>
                  <a:ea typeface="+mn-ea"/>
                  <a:cs typeface="+mn-cs"/>
                </a:rPr>
                <a:t>PICK 5 UNIVERSITY CHOICES</a:t>
              </a:r>
            </a:p>
          </p:txBody>
        </p:sp>
        <p:sp>
          <p:nvSpPr>
            <p:cNvPr id="16" name="Flowchart: Connector 15"/>
            <p:cNvSpPr/>
            <p:nvPr/>
          </p:nvSpPr>
          <p:spPr>
            <a:xfrm>
              <a:off x="309977" y="3514169"/>
              <a:ext cx="791990" cy="781014"/>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4</a:t>
              </a:r>
            </a:p>
          </p:txBody>
        </p:sp>
      </p:grpSp>
      <p:grpSp>
        <p:nvGrpSpPr>
          <p:cNvPr id="9" name="Group 8"/>
          <p:cNvGrpSpPr/>
          <p:nvPr/>
        </p:nvGrpSpPr>
        <p:grpSpPr>
          <a:xfrm>
            <a:off x="309977" y="4353066"/>
            <a:ext cx="8716791" cy="764445"/>
            <a:chOff x="309977" y="4353066"/>
            <a:chExt cx="8716791" cy="764445"/>
          </a:xfrm>
        </p:grpSpPr>
        <p:sp>
          <p:nvSpPr>
            <p:cNvPr id="19" name="Pentagon 18"/>
            <p:cNvSpPr/>
            <p:nvPr/>
          </p:nvSpPr>
          <p:spPr>
            <a:xfrm>
              <a:off x="961289" y="4536373"/>
              <a:ext cx="8065479" cy="39783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Brandon Text Medium" panose="020B0603020203060203" charset="0"/>
                  <a:ea typeface="+mn-ea"/>
                  <a:cs typeface="+mn-cs"/>
                </a:rPr>
                <a:t>  </a:t>
              </a:r>
              <a:r>
                <a:rPr kumimoji="0" lang="en-GB" sz="2000" b="0" i="0" u="none" strike="noStrike" kern="1200" cap="none" spc="0" normalizeH="0" baseline="0" noProof="0">
                  <a:ln>
                    <a:noFill/>
                  </a:ln>
                  <a:solidFill>
                    <a:prstClr val="black"/>
                  </a:solidFill>
                  <a:effectLst/>
                  <a:uLnTx/>
                  <a:uFillTx/>
                  <a:latin typeface="Brandon Text Medium" panose="020B0603020203060203" charset="0"/>
                  <a:ea typeface="+mn-ea"/>
                  <a:cs typeface="+mn-cs"/>
                </a:rPr>
                <a:t>COMPLETE UNIVERSITY (UCAS) APPLICATION </a:t>
              </a:r>
            </a:p>
          </p:txBody>
        </p:sp>
        <p:sp>
          <p:nvSpPr>
            <p:cNvPr id="18" name="Flowchart: Connector 17"/>
            <p:cNvSpPr/>
            <p:nvPr/>
          </p:nvSpPr>
          <p:spPr>
            <a:xfrm>
              <a:off x="309977" y="4353066"/>
              <a:ext cx="791990" cy="764445"/>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5</a:t>
              </a:r>
            </a:p>
          </p:txBody>
        </p:sp>
      </p:grpSp>
      <p:grpSp>
        <p:nvGrpSpPr>
          <p:cNvPr id="10" name="Group 9"/>
          <p:cNvGrpSpPr/>
          <p:nvPr/>
        </p:nvGrpSpPr>
        <p:grpSpPr>
          <a:xfrm>
            <a:off x="309977" y="5176164"/>
            <a:ext cx="9338115" cy="764445"/>
            <a:chOff x="309977" y="5176164"/>
            <a:chExt cx="9338115" cy="764445"/>
          </a:xfrm>
        </p:grpSpPr>
        <p:sp>
          <p:nvSpPr>
            <p:cNvPr id="21" name="Pentagon 20"/>
            <p:cNvSpPr/>
            <p:nvPr/>
          </p:nvSpPr>
          <p:spPr>
            <a:xfrm>
              <a:off x="961290" y="5389531"/>
              <a:ext cx="8686802" cy="39783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Brandon Text Medium" panose="020B0603020203060203" charset="0"/>
                  <a:ea typeface="+mn-ea"/>
                  <a:cs typeface="+mn-cs"/>
                </a:rPr>
                <a:t>  APPLY FOR STUDENT FINANCE </a:t>
              </a:r>
            </a:p>
          </p:txBody>
        </p:sp>
        <p:sp>
          <p:nvSpPr>
            <p:cNvPr id="20" name="Flowchart: Connector 19"/>
            <p:cNvSpPr/>
            <p:nvPr/>
          </p:nvSpPr>
          <p:spPr>
            <a:xfrm>
              <a:off x="309977" y="5176164"/>
              <a:ext cx="791990" cy="764445"/>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6</a:t>
              </a:r>
            </a:p>
          </p:txBody>
        </p:sp>
      </p:grpSp>
      <p:grpSp>
        <p:nvGrpSpPr>
          <p:cNvPr id="11" name="Group 10"/>
          <p:cNvGrpSpPr/>
          <p:nvPr/>
        </p:nvGrpSpPr>
        <p:grpSpPr>
          <a:xfrm>
            <a:off x="309977" y="6013714"/>
            <a:ext cx="9994608" cy="764445"/>
            <a:chOff x="309977" y="6013714"/>
            <a:chExt cx="9994608" cy="764445"/>
          </a:xfrm>
        </p:grpSpPr>
        <p:sp>
          <p:nvSpPr>
            <p:cNvPr id="23" name="Pentagon 22"/>
            <p:cNvSpPr/>
            <p:nvPr/>
          </p:nvSpPr>
          <p:spPr>
            <a:xfrm>
              <a:off x="996459" y="6197021"/>
              <a:ext cx="9308126" cy="39783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Brandon Text Medium" panose="020B0603020203060203" charset="0"/>
                  <a:ea typeface="+mn-ea"/>
                  <a:cs typeface="+mn-cs"/>
                </a:rPr>
                <a:t>  WAIT FOR OFFERS AND A LEVEL/BTEC RESULTS </a:t>
              </a:r>
            </a:p>
          </p:txBody>
        </p:sp>
        <p:sp>
          <p:nvSpPr>
            <p:cNvPr id="22" name="Flowchart: Connector 21"/>
            <p:cNvSpPr/>
            <p:nvPr/>
          </p:nvSpPr>
          <p:spPr>
            <a:xfrm>
              <a:off x="309977" y="6013714"/>
              <a:ext cx="791990" cy="764445"/>
            </a:xfrm>
            <a:prstGeom prst="flowChartConnector">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Brandon Text Medium" panose="020B0603020203060203" charset="0"/>
                  <a:ea typeface="+mn-ea"/>
                  <a:cs typeface="+mn-cs"/>
                </a:rPr>
                <a:t>7</a:t>
              </a:r>
            </a:p>
          </p:txBody>
        </p:sp>
      </p:grpSp>
      <p:sp>
        <p:nvSpPr>
          <p:cNvPr id="24" name="Title 23"/>
          <p:cNvSpPr>
            <a:spLocks noGrp="1"/>
          </p:cNvSpPr>
          <p:nvPr>
            <p:ph type="title"/>
          </p:nvPr>
        </p:nvSpPr>
        <p:spPr>
          <a:xfrm>
            <a:off x="405288" y="355584"/>
            <a:ext cx="6330464" cy="554248"/>
          </a:xfrm>
          <a:solidFill>
            <a:schemeClr val="bg1"/>
          </a:solidFill>
          <a:ln>
            <a:solidFill>
              <a:schemeClr val="bg1"/>
            </a:solidFill>
          </a:ln>
        </p:spPr>
        <p:txBody>
          <a:bodyPr>
            <a:normAutofit/>
          </a:bodyPr>
          <a:lstStyle/>
          <a:p>
            <a:r>
              <a:rPr lang="en-GB" sz="3600" cap="none" spc="0">
                <a:solidFill>
                  <a:schemeClr val="tx1"/>
                </a:solidFill>
              </a:rPr>
              <a:t>THE APPLICATION PROCESS</a:t>
            </a:r>
            <a:endParaRPr lang="en-GB" sz="3600">
              <a:solidFill>
                <a:schemeClr val="tx1"/>
              </a:solidFill>
            </a:endParaRPr>
          </a:p>
        </p:txBody>
      </p:sp>
      <p:pic>
        <p:nvPicPr>
          <p:cNvPr id="2" name="Picture 1" descr="Text&#10;&#10;Description automatically generated">
            <a:extLst>
              <a:ext uri="{FF2B5EF4-FFF2-40B4-BE49-F238E27FC236}">
                <a16:creationId xmlns:a16="http://schemas.microsoft.com/office/drawing/2014/main" id="{1F3704FB-F180-2D25-2BC0-74038ADEA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110" y="194660"/>
            <a:ext cx="1684530" cy="350155"/>
          </a:xfrm>
          <a:prstGeom prst="rect">
            <a:avLst/>
          </a:prstGeom>
        </p:spPr>
      </p:pic>
    </p:spTree>
    <p:extLst>
      <p:ext uri="{BB962C8B-B14F-4D97-AF65-F5344CB8AC3E}">
        <p14:creationId xmlns:p14="http://schemas.microsoft.com/office/powerpoint/2010/main" val="40487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61BA"/>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77EBC5-BDE6-4AF7-AEC8-E29142A8E317}"/>
              </a:ext>
            </a:extLst>
          </p:cNvPr>
          <p:cNvSpPr>
            <a:spLocks noGrp="1"/>
          </p:cNvSpPr>
          <p:nvPr>
            <p:ph idx="4294967295"/>
          </p:nvPr>
        </p:nvSpPr>
        <p:spPr>
          <a:xfrm>
            <a:off x="1001712" y="3429001"/>
            <a:ext cx="10188575" cy="2108200"/>
          </a:xfrm>
        </p:spPr>
        <p:txBody>
          <a:bodyPr/>
          <a:lstStyle/>
          <a:p>
            <a:pPr algn="ctr"/>
            <a:r>
              <a:rPr lang="en-GB" sz="8000">
                <a:latin typeface="+mj-lt"/>
              </a:rPr>
              <a:t>ELIGIBILITY</a:t>
            </a:r>
          </a:p>
          <a:p>
            <a:pPr algn="ctr"/>
            <a:endParaRPr lang="en-GB" sz="6600">
              <a:solidFill>
                <a:schemeClr val="bg1"/>
              </a:solidFill>
              <a:latin typeface="+mj-lt"/>
            </a:endParaRPr>
          </a:p>
        </p:txBody>
      </p:sp>
      <p:cxnSp>
        <p:nvCxnSpPr>
          <p:cNvPr id="7" name="Straight Connector 6">
            <a:extLst>
              <a:ext uri="{FF2B5EF4-FFF2-40B4-BE49-F238E27FC236}">
                <a16:creationId xmlns:a16="http://schemas.microsoft.com/office/drawing/2014/main" id="{CCB66E32-3D38-4D61-BF81-985A5E6A892D}"/>
              </a:ext>
            </a:extLst>
          </p:cNvPr>
          <p:cNvCxnSpPr>
            <a:cxnSpLocks/>
          </p:cNvCxnSpPr>
          <p:nvPr/>
        </p:nvCxnSpPr>
        <p:spPr>
          <a:xfrm>
            <a:off x="5303999" y="3111799"/>
            <a:ext cx="158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D37D495-E1CF-4D9E-91D4-5BB9D6AC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560" y="1222707"/>
            <a:ext cx="1476879" cy="1476879"/>
          </a:xfrm>
          <a:prstGeom prst="rect">
            <a:avLst/>
          </a:prstGeom>
        </p:spPr>
      </p:pic>
      <p:sp>
        <p:nvSpPr>
          <p:cNvPr id="6" name="Title 7">
            <a:extLst>
              <a:ext uri="{FF2B5EF4-FFF2-40B4-BE49-F238E27FC236}">
                <a16:creationId xmlns:a16="http://schemas.microsoft.com/office/drawing/2014/main" id="{ED0B74DC-7AA1-4701-BC09-C54ACE1744C8}"/>
              </a:ext>
            </a:extLst>
          </p:cNvPr>
          <p:cNvSpPr txBox="1">
            <a:spLocks/>
          </p:cNvSpPr>
          <p:nvPr/>
        </p:nvSpPr>
        <p:spPr>
          <a:xfrm>
            <a:off x="2214853" y="4951735"/>
            <a:ext cx="7773499" cy="448553"/>
          </a:xfrm>
          <a:prstGeom prst="rect">
            <a:avLst/>
          </a:prstGeom>
          <a:solidFill>
            <a:schemeClr val="bg1"/>
          </a:solidFill>
        </p:spPr>
        <p:txBody>
          <a:bodyPr lIns="91440" tIns="45720" rIns="91440" bIns="45720" anchor="t"/>
          <a:lst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2400" b="0" i="0" u="none" strike="noStrike" kern="1200" cap="all" spc="0" normalizeH="0" baseline="0" noProof="0">
                <a:ln>
                  <a:noFill/>
                </a:ln>
                <a:solidFill>
                  <a:prstClr val="black"/>
                </a:solidFill>
                <a:effectLst/>
                <a:uLnTx/>
                <a:uFillTx/>
                <a:latin typeface="Brandon Text Black"/>
                <a:ea typeface="+mj-ea"/>
                <a:cs typeface="+mj-cs"/>
              </a:rPr>
              <a:t>www.gov.uk/student-finance/WHO-QUALIFIES</a:t>
            </a:r>
            <a:endParaRPr kumimoji="0" lang="en-US" sz="2400" b="0" i="0" u="none" strike="noStrike" kern="1200" cap="all" spc="0" normalizeH="0" baseline="0" noProof="0">
              <a:ln>
                <a:noFill/>
              </a:ln>
              <a:solidFill>
                <a:prstClr val="black"/>
              </a:solidFill>
              <a:effectLst/>
              <a:uLnTx/>
              <a:uFillTx/>
              <a:latin typeface="Brandon Text Black"/>
              <a:ea typeface="+mj-ea"/>
              <a:cs typeface="+mj-cs"/>
            </a:endParaRPr>
          </a:p>
        </p:txBody>
      </p:sp>
      <p:pic>
        <p:nvPicPr>
          <p:cNvPr id="2" name="Picture 1" descr="Logo&#10;&#10;Description automatically generated">
            <a:extLst>
              <a:ext uri="{FF2B5EF4-FFF2-40B4-BE49-F238E27FC236}">
                <a16:creationId xmlns:a16="http://schemas.microsoft.com/office/drawing/2014/main" id="{C4C6AD49-B7AC-06B6-AC28-2D36AE495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51585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61BA"/>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08D625-78CA-40CB-A2AF-49DD871ED855}"/>
              </a:ext>
            </a:extLst>
          </p:cNvPr>
          <p:cNvSpPr/>
          <p:nvPr/>
        </p:nvSpPr>
        <p:spPr>
          <a:xfrm>
            <a:off x="6191002" y="323357"/>
            <a:ext cx="5772150" cy="6211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72000" rtlCol="0" anchor="t" anchorCtr="0"/>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950" b="0" i="0" u="none" strike="noStrike" kern="1200" cap="none" spc="0" normalizeH="0" baseline="0" noProof="0" err="1">
              <a:ln>
                <a:noFill/>
              </a:ln>
              <a:solidFill>
                <a:prstClr val="white"/>
              </a:solidFill>
              <a:effectLst/>
              <a:uLnTx/>
              <a:uFillTx/>
              <a:latin typeface="Brandon Text Regular"/>
              <a:ea typeface="+mn-ea"/>
              <a:cs typeface="+mn-cs"/>
            </a:endParaRPr>
          </a:p>
        </p:txBody>
      </p:sp>
      <p:sp>
        <p:nvSpPr>
          <p:cNvPr id="9" name="Content Placeholder 8">
            <a:extLst>
              <a:ext uri="{FF2B5EF4-FFF2-40B4-BE49-F238E27FC236}">
                <a16:creationId xmlns:a16="http://schemas.microsoft.com/office/drawing/2014/main" id="{89015F98-C244-4C02-A3DD-F1F5B459E413}"/>
              </a:ext>
            </a:extLst>
          </p:cNvPr>
          <p:cNvSpPr>
            <a:spLocks noGrp="1"/>
          </p:cNvSpPr>
          <p:nvPr>
            <p:ph idx="1"/>
          </p:nvPr>
        </p:nvSpPr>
        <p:spPr>
          <a:xfrm>
            <a:off x="1686271" y="2497976"/>
            <a:ext cx="2968462" cy="330949"/>
          </a:xfrm>
          <a:solidFill>
            <a:schemeClr val="tx1"/>
          </a:solidFill>
        </p:spPr>
        <p:txBody>
          <a:bodyPr lIns="72000" tIns="36000" rIns="72000" bIns="36000"/>
          <a:lstStyle/>
          <a:p>
            <a:pPr>
              <a:lnSpc>
                <a:spcPct val="85000"/>
              </a:lnSpc>
              <a:spcAft>
                <a:spcPts val="0"/>
              </a:spcAft>
            </a:pPr>
            <a:r>
              <a:rPr lang="en-GB" sz="2400"/>
              <a:t>Tuition fee loan</a:t>
            </a:r>
          </a:p>
        </p:txBody>
      </p:sp>
      <p:pic>
        <p:nvPicPr>
          <p:cNvPr id="5" name="Picture 8" descr="Image result for house white line graphic">
            <a:extLst>
              <a:ext uri="{FF2B5EF4-FFF2-40B4-BE49-F238E27FC236}">
                <a16:creationId xmlns:a16="http://schemas.microsoft.com/office/drawing/2014/main" id="{5781747D-005C-41C0-B206-787C5D3CF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9531" y="3618697"/>
            <a:ext cx="1305089" cy="1173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Related image">
            <a:extLst>
              <a:ext uri="{FF2B5EF4-FFF2-40B4-BE49-F238E27FC236}">
                <a16:creationId xmlns:a16="http://schemas.microsoft.com/office/drawing/2014/main" id="{268D733E-4F35-4B71-9A44-0B969BD34CC1}"/>
              </a:ext>
            </a:extLst>
          </p:cNvPr>
          <p:cNvPicPr>
            <a:picLocks noChangeAspect="1" noChangeArrowheads="1"/>
          </p:cNvPicPr>
          <p:nvPr/>
        </p:nvPicPr>
        <p:blipFill>
          <a:blip r:embed="rId4" cstate="print">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a:off x="2246975" y="3312911"/>
            <a:ext cx="1847054" cy="184705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8">
            <a:extLst>
              <a:ext uri="{FF2B5EF4-FFF2-40B4-BE49-F238E27FC236}">
                <a16:creationId xmlns:a16="http://schemas.microsoft.com/office/drawing/2014/main" id="{67B5F253-1365-4EF8-B69B-14E8EE43144D}"/>
              </a:ext>
            </a:extLst>
          </p:cNvPr>
          <p:cNvSpPr txBox="1">
            <a:spLocks/>
          </p:cNvSpPr>
          <p:nvPr/>
        </p:nvSpPr>
        <p:spPr bwMode="gray">
          <a:xfrm>
            <a:off x="7300687" y="2497975"/>
            <a:ext cx="3362776" cy="330949"/>
          </a:xfrm>
          <a:prstGeom prst="rect">
            <a:avLst/>
          </a:prstGeom>
          <a:solidFill>
            <a:schemeClr val="bg1"/>
          </a:solidFill>
        </p:spPr>
        <p:txBody>
          <a:bodyPr vert="horz" lIns="72000" tIns="36000" rIns="72000" bIns="36000" rtlCol="0" anchor="t" anchorCtr="0">
            <a:noAutofit/>
          </a:bodyPr>
          <a:lstStyle>
            <a:lvl1pPr marL="0" indent="0" algn="ctr" defTabSz="914400" rtl="0" eaLnBrk="1" latinLnBrk="0" hangingPunct="1">
              <a:lnSpc>
                <a:spcPct val="80000"/>
              </a:lnSpc>
              <a:spcBef>
                <a:spcPts val="0"/>
              </a:spcBef>
              <a:spcAft>
                <a:spcPts val="1417"/>
              </a:spcAft>
              <a:buFont typeface="Arial" panose="020B0604020202020204" pitchFamily="34" charset="0"/>
              <a:buNone/>
              <a:defRPr sz="6700" kern="1200" cap="all" spc="50" baseline="0">
                <a:solidFill>
                  <a:schemeClr val="bg1"/>
                </a:solidFill>
                <a:latin typeface="+mj-lt"/>
                <a:ea typeface="+mn-ea"/>
                <a:cs typeface="+mn-cs"/>
              </a:defRPr>
            </a:lvl1pPr>
            <a:lvl2pPr marL="0" indent="0" algn="ctr" defTabSz="914400" rtl="0" eaLnBrk="1" latinLnBrk="0" hangingPunct="1">
              <a:lnSpc>
                <a:spcPct val="90000"/>
              </a:lnSpc>
              <a:spcBef>
                <a:spcPts val="300"/>
              </a:spcBef>
              <a:spcAft>
                <a:spcPts val="1417"/>
              </a:spcAft>
              <a:buFont typeface="Arial" panose="020B0604020202020204" pitchFamily="34" charset="0"/>
              <a:buNone/>
              <a:defRPr sz="2700" kern="1200" cap="all" spc="50" baseline="0">
                <a:solidFill>
                  <a:schemeClr val="bg1"/>
                </a:solidFill>
                <a:latin typeface="+mn-lt"/>
                <a:ea typeface="+mn-ea"/>
                <a:cs typeface="+mn-cs"/>
              </a:defRPr>
            </a:lvl2pPr>
            <a:lvl3pPr marL="252000" indent="-252000" algn="ctr" defTabSz="914400" rtl="0" eaLnBrk="1" latinLnBrk="0" hangingPunct="1">
              <a:lnSpc>
                <a:spcPct val="90000"/>
              </a:lnSpc>
              <a:spcBef>
                <a:spcPts val="0"/>
              </a:spcBef>
              <a:spcAft>
                <a:spcPts val="0"/>
              </a:spcAft>
              <a:buFont typeface="Brandon Text Regular" panose="020B0503020203060203" pitchFamily="34" charset="0"/>
              <a:buChar char="–"/>
              <a:defRPr sz="2500" kern="1200">
                <a:solidFill>
                  <a:schemeClr val="tx1"/>
                </a:solidFill>
                <a:latin typeface="+mn-lt"/>
                <a:ea typeface="+mn-ea"/>
                <a:cs typeface="+mn-cs"/>
              </a:defRPr>
            </a:lvl3pPr>
            <a:lvl4pPr marL="504000" indent="-252000" algn="ctr" defTabSz="914400" rtl="0" eaLnBrk="1" latinLnBrk="0" hangingPunct="1">
              <a:lnSpc>
                <a:spcPct val="90000"/>
              </a:lnSpc>
              <a:spcBef>
                <a:spcPts val="0"/>
              </a:spcBef>
              <a:spcAft>
                <a:spcPts val="0"/>
              </a:spcAft>
              <a:buFont typeface="Brandon Text Regular" panose="020B0503020203060203" pitchFamily="34" charset="0"/>
              <a:buChar char="–"/>
              <a:defRPr sz="2500" kern="1200">
                <a:solidFill>
                  <a:schemeClr val="tx1"/>
                </a:solidFill>
                <a:latin typeface="+mn-lt"/>
                <a:ea typeface="+mn-ea"/>
                <a:cs typeface="+mn-cs"/>
              </a:defRPr>
            </a:lvl4pPr>
            <a:lvl5pPr marL="252000" indent="-252000" algn="ctr" defTabSz="914400" rtl="0" eaLnBrk="1" latinLnBrk="0" hangingPunct="1">
              <a:lnSpc>
                <a:spcPct val="90000"/>
              </a:lnSpc>
              <a:spcBef>
                <a:spcPts val="0"/>
              </a:spcBef>
              <a:spcAft>
                <a:spcPts val="0"/>
              </a:spcAft>
              <a:buFont typeface="Brandon Text Black" panose="020B0A03020203060203" pitchFamily="34" charset="0"/>
              <a:buChar char="–"/>
              <a:defRPr sz="25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GB" sz="2400" b="0" i="0" u="none" strike="noStrike" kern="1200" cap="all" spc="50" normalizeH="0" baseline="0" noProof="0">
                <a:ln>
                  <a:noFill/>
                </a:ln>
                <a:solidFill>
                  <a:sysClr val="windowText" lastClr="000000"/>
                </a:solidFill>
                <a:effectLst/>
                <a:uLnTx/>
                <a:uFillTx/>
                <a:latin typeface="Brandon Text Black"/>
                <a:ea typeface="+mn-ea"/>
                <a:cs typeface="+mn-cs"/>
              </a:rPr>
              <a:t>Maintenance loan</a:t>
            </a:r>
          </a:p>
        </p:txBody>
      </p:sp>
    </p:spTree>
    <p:extLst>
      <p:ext uri="{BB962C8B-B14F-4D97-AF65-F5344CB8AC3E}">
        <p14:creationId xmlns:p14="http://schemas.microsoft.com/office/powerpoint/2010/main" val="263496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61BA"/>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9015F98-C244-4C02-A3DD-F1F5B459E413}"/>
              </a:ext>
            </a:extLst>
          </p:cNvPr>
          <p:cNvSpPr>
            <a:spLocks noGrp="1"/>
          </p:cNvSpPr>
          <p:nvPr>
            <p:ph idx="1"/>
          </p:nvPr>
        </p:nvSpPr>
        <p:spPr>
          <a:xfrm>
            <a:off x="1686271" y="2497976"/>
            <a:ext cx="2968462" cy="330949"/>
          </a:xfrm>
          <a:solidFill>
            <a:schemeClr val="tx1"/>
          </a:solidFill>
        </p:spPr>
        <p:txBody>
          <a:bodyPr lIns="72000" tIns="36000" rIns="72000" bIns="36000"/>
          <a:lstStyle/>
          <a:p>
            <a:pPr>
              <a:lnSpc>
                <a:spcPct val="85000"/>
              </a:lnSpc>
              <a:spcAft>
                <a:spcPts val="0"/>
              </a:spcAft>
            </a:pPr>
            <a:r>
              <a:rPr lang="en-GB" sz="2400"/>
              <a:t>Tuition fee loan</a:t>
            </a:r>
          </a:p>
        </p:txBody>
      </p:sp>
      <p:pic>
        <p:nvPicPr>
          <p:cNvPr id="6" name="Picture 14" descr="Related image">
            <a:extLst>
              <a:ext uri="{FF2B5EF4-FFF2-40B4-BE49-F238E27FC236}">
                <a16:creationId xmlns:a16="http://schemas.microsoft.com/office/drawing/2014/main" id="{268D733E-4F35-4B71-9A44-0B969BD34CC1}"/>
              </a:ext>
            </a:extLst>
          </p:cNvPr>
          <p:cNvPicPr>
            <a:picLocks noChangeAspect="1" noChangeArrowheads="1"/>
          </p:cNvPicPr>
          <p:nvPr/>
        </p:nvPicPr>
        <p:blipFill>
          <a:blip r:embed="rId3" cstate="print">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a:off x="2246975" y="3312911"/>
            <a:ext cx="1847054" cy="184705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8">
            <a:extLst>
              <a:ext uri="{FF2B5EF4-FFF2-40B4-BE49-F238E27FC236}">
                <a16:creationId xmlns:a16="http://schemas.microsoft.com/office/drawing/2014/main" id="{2F024C24-2BE8-4531-8E0C-6692E60FAE64}"/>
              </a:ext>
            </a:extLst>
          </p:cNvPr>
          <p:cNvSpPr txBox="1">
            <a:spLocks/>
          </p:cNvSpPr>
          <p:nvPr/>
        </p:nvSpPr>
        <p:spPr bwMode="gray">
          <a:xfrm>
            <a:off x="7398327" y="2965862"/>
            <a:ext cx="3144587" cy="926275"/>
          </a:xfrm>
          <a:prstGeom prst="rect">
            <a:avLst/>
          </a:prstGeom>
          <a:solidFill>
            <a:schemeClr val="tx1"/>
          </a:solidFill>
        </p:spPr>
        <p:txBody>
          <a:bodyPr vert="horz" lIns="72000" tIns="36000" rIns="72000" bIns="36000" rtlCol="0" anchor="t" anchorCtr="0">
            <a:noAutofit/>
          </a:bodyPr>
          <a:lstStyle>
            <a:lvl1pPr marL="0" indent="0" algn="ctr" defTabSz="914400" rtl="0" eaLnBrk="1" latinLnBrk="0" hangingPunct="1">
              <a:lnSpc>
                <a:spcPct val="80000"/>
              </a:lnSpc>
              <a:spcBef>
                <a:spcPts val="0"/>
              </a:spcBef>
              <a:spcAft>
                <a:spcPts val="1417"/>
              </a:spcAft>
              <a:buFont typeface="Arial" panose="020B0604020202020204" pitchFamily="34" charset="0"/>
              <a:buNone/>
              <a:defRPr sz="6700" kern="1200" cap="all" spc="50" baseline="0">
                <a:solidFill>
                  <a:schemeClr val="bg1"/>
                </a:solidFill>
                <a:latin typeface="+mj-lt"/>
                <a:ea typeface="+mn-ea"/>
                <a:cs typeface="+mn-cs"/>
              </a:defRPr>
            </a:lvl1pPr>
            <a:lvl2pPr marL="0" indent="0" algn="ctr" defTabSz="914400" rtl="0" eaLnBrk="1" latinLnBrk="0" hangingPunct="1">
              <a:lnSpc>
                <a:spcPct val="90000"/>
              </a:lnSpc>
              <a:spcBef>
                <a:spcPts val="300"/>
              </a:spcBef>
              <a:spcAft>
                <a:spcPts val="1417"/>
              </a:spcAft>
              <a:buFont typeface="Arial" panose="020B0604020202020204" pitchFamily="34" charset="0"/>
              <a:buNone/>
              <a:defRPr sz="2700" kern="1200" cap="all" spc="50" baseline="0">
                <a:solidFill>
                  <a:schemeClr val="bg1"/>
                </a:solidFill>
                <a:latin typeface="+mn-lt"/>
                <a:ea typeface="+mn-ea"/>
                <a:cs typeface="+mn-cs"/>
              </a:defRPr>
            </a:lvl2pPr>
            <a:lvl3pPr marL="252000" indent="-252000" algn="ctr" defTabSz="914400" rtl="0" eaLnBrk="1" latinLnBrk="0" hangingPunct="1">
              <a:lnSpc>
                <a:spcPct val="90000"/>
              </a:lnSpc>
              <a:spcBef>
                <a:spcPts val="0"/>
              </a:spcBef>
              <a:spcAft>
                <a:spcPts val="0"/>
              </a:spcAft>
              <a:buFont typeface="Brandon Text Regular" panose="020B0503020203060203" pitchFamily="34" charset="0"/>
              <a:buChar char="–"/>
              <a:defRPr sz="2500" kern="1200">
                <a:solidFill>
                  <a:schemeClr val="tx1"/>
                </a:solidFill>
                <a:latin typeface="+mn-lt"/>
                <a:ea typeface="+mn-ea"/>
                <a:cs typeface="+mn-cs"/>
              </a:defRPr>
            </a:lvl3pPr>
            <a:lvl4pPr marL="504000" indent="-252000" algn="ctr" defTabSz="914400" rtl="0" eaLnBrk="1" latinLnBrk="0" hangingPunct="1">
              <a:lnSpc>
                <a:spcPct val="90000"/>
              </a:lnSpc>
              <a:spcBef>
                <a:spcPts val="0"/>
              </a:spcBef>
              <a:spcAft>
                <a:spcPts val="0"/>
              </a:spcAft>
              <a:buFont typeface="Brandon Text Regular" panose="020B0503020203060203" pitchFamily="34" charset="0"/>
              <a:buChar char="–"/>
              <a:defRPr sz="2500" kern="1200">
                <a:solidFill>
                  <a:schemeClr val="tx1"/>
                </a:solidFill>
                <a:latin typeface="+mn-lt"/>
                <a:ea typeface="+mn-ea"/>
                <a:cs typeface="+mn-cs"/>
              </a:defRPr>
            </a:lvl4pPr>
            <a:lvl5pPr marL="252000" indent="-252000" algn="ctr" defTabSz="914400" rtl="0" eaLnBrk="1" latinLnBrk="0" hangingPunct="1">
              <a:lnSpc>
                <a:spcPct val="90000"/>
              </a:lnSpc>
              <a:spcBef>
                <a:spcPts val="0"/>
              </a:spcBef>
              <a:spcAft>
                <a:spcPts val="0"/>
              </a:spcAft>
              <a:buFont typeface="Brandon Text Black" panose="020B0A03020203060203" pitchFamily="34" charset="0"/>
              <a:buChar char="–"/>
              <a:defRPr sz="2500" kern="1200">
                <a:solidFill>
                  <a:schemeClr val="tx1"/>
                </a:solidFill>
                <a:latin typeface="+mj-lt"/>
                <a:ea typeface="+mn-ea"/>
                <a:cs typeface="+mn-cs"/>
              </a:defRPr>
            </a:lvl5pPr>
            <a:lvl6pPr marL="504000" indent="-252000" algn="l" defTabSz="914400" rtl="0" eaLnBrk="1" latinLnBrk="0" hangingPunct="1">
              <a:lnSpc>
                <a:spcPct val="90000"/>
              </a:lnSpc>
              <a:spcBef>
                <a:spcPts val="0"/>
              </a:spcBef>
              <a:spcAft>
                <a:spcPts val="0"/>
              </a:spcAft>
              <a:buFont typeface="Brandon Text Black" panose="020B0A03020203060203" pitchFamily="34" charset="0"/>
              <a:buChar char="–"/>
              <a:defRPr sz="2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GB" sz="7200" b="0" i="0" u="none" strike="noStrike" kern="1200" cap="all" spc="50" normalizeH="0" baseline="0" noProof="0">
                <a:ln>
                  <a:noFill/>
                </a:ln>
                <a:solidFill>
                  <a:prstClr val="white"/>
                </a:solidFill>
                <a:effectLst/>
                <a:uLnTx/>
                <a:uFillTx/>
                <a:latin typeface="Brandon Text Black"/>
                <a:ea typeface="+mn-ea"/>
                <a:cs typeface="+mn-cs"/>
              </a:rPr>
              <a:t>£9,250</a:t>
            </a:r>
          </a:p>
        </p:txBody>
      </p:sp>
      <p:pic>
        <p:nvPicPr>
          <p:cNvPr id="2" name="Picture 1" descr="Logo&#10;&#10;Description automatically generated">
            <a:extLst>
              <a:ext uri="{FF2B5EF4-FFF2-40B4-BE49-F238E27FC236}">
                <a16:creationId xmlns:a16="http://schemas.microsoft.com/office/drawing/2014/main" id="{01B28EB4-1B06-E4A2-348A-BF552B7B0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115761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5BDF5-9CFF-498F-83FE-07AE06BA3201}"/>
              </a:ext>
            </a:extLst>
          </p:cNvPr>
          <p:cNvSpPr>
            <a:spLocks noGrp="1"/>
          </p:cNvSpPr>
          <p:nvPr>
            <p:ph type="title"/>
          </p:nvPr>
        </p:nvSpPr>
        <p:spPr>
          <a:xfrm>
            <a:off x="1331999" y="756000"/>
            <a:ext cx="1259852" cy="482400"/>
          </a:xfrm>
        </p:spPr>
        <p:txBody>
          <a:bodyPr tIns="36000"/>
          <a:lstStyle/>
          <a:p>
            <a:r>
              <a:rPr lang="en-GB"/>
              <a:t>How</a:t>
            </a:r>
          </a:p>
        </p:txBody>
      </p:sp>
      <p:graphicFrame>
        <p:nvGraphicFramePr>
          <p:cNvPr id="8" name="Table 8">
            <a:extLst>
              <a:ext uri="{FF2B5EF4-FFF2-40B4-BE49-F238E27FC236}">
                <a16:creationId xmlns:a16="http://schemas.microsoft.com/office/drawing/2014/main" id="{3748BEB4-E9F0-482F-BB2E-5B3571E72023}"/>
              </a:ext>
            </a:extLst>
          </p:cNvPr>
          <p:cNvGraphicFramePr>
            <a:graphicFrameLocks noGrp="1"/>
          </p:cNvGraphicFramePr>
          <p:nvPr>
            <p:ph idx="1"/>
          </p:nvPr>
        </p:nvGraphicFramePr>
        <p:xfrm>
          <a:off x="1331999" y="2066588"/>
          <a:ext cx="9674900" cy="3453360"/>
        </p:xfrm>
        <a:graphic>
          <a:graphicData uri="http://schemas.openxmlformats.org/drawingml/2006/table">
            <a:tbl>
              <a:tblPr firstRow="1" bandRow="1">
                <a:tableStyleId>{5940675A-B579-460E-94D1-54222C63F5DA}</a:tableStyleId>
              </a:tblPr>
              <a:tblGrid>
                <a:gridCol w="2418725">
                  <a:extLst>
                    <a:ext uri="{9D8B030D-6E8A-4147-A177-3AD203B41FA5}">
                      <a16:colId xmlns:a16="http://schemas.microsoft.com/office/drawing/2014/main" val="3302031174"/>
                    </a:ext>
                  </a:extLst>
                </a:gridCol>
                <a:gridCol w="2418725">
                  <a:extLst>
                    <a:ext uri="{9D8B030D-6E8A-4147-A177-3AD203B41FA5}">
                      <a16:colId xmlns:a16="http://schemas.microsoft.com/office/drawing/2014/main" val="264454538"/>
                    </a:ext>
                  </a:extLst>
                </a:gridCol>
                <a:gridCol w="2418725">
                  <a:extLst>
                    <a:ext uri="{9D8B030D-6E8A-4147-A177-3AD203B41FA5}">
                      <a16:colId xmlns:a16="http://schemas.microsoft.com/office/drawing/2014/main" val="583818698"/>
                    </a:ext>
                  </a:extLst>
                </a:gridCol>
                <a:gridCol w="2418725">
                  <a:extLst>
                    <a:ext uri="{9D8B030D-6E8A-4147-A177-3AD203B41FA5}">
                      <a16:colId xmlns:a16="http://schemas.microsoft.com/office/drawing/2014/main" val="3518235293"/>
                    </a:ext>
                  </a:extLst>
                </a:gridCol>
              </a:tblGrid>
              <a:tr h="863340">
                <a:tc>
                  <a:txBody>
                    <a:bodyPr/>
                    <a:lstStyle/>
                    <a:p>
                      <a:r>
                        <a:rPr lang="en-GB" sz="1800" b="1" cap="all" baseline="0">
                          <a:solidFill>
                            <a:schemeClr val="tx1"/>
                          </a:solidFill>
                          <a:latin typeface="Brandon Text Medium" panose="020B0603020203060203" pitchFamily="34" charset="0"/>
                        </a:rPr>
                        <a:t>Full time </a:t>
                      </a:r>
                      <a:br>
                        <a:rPr lang="en-GB" sz="1800" b="1" cap="all" baseline="0">
                          <a:solidFill>
                            <a:schemeClr val="tx1"/>
                          </a:solidFill>
                          <a:latin typeface="Brandon Text Medium" panose="020B0603020203060203" pitchFamily="34" charset="0"/>
                        </a:rPr>
                      </a:br>
                      <a:r>
                        <a:rPr lang="en-GB" sz="1800" b="1" cap="all" baseline="0">
                          <a:solidFill>
                            <a:schemeClr val="tx1"/>
                          </a:solidFill>
                          <a:latin typeface="Brandon Text Medium" panose="020B0603020203060203" pitchFamily="34" charset="0"/>
                        </a:rPr>
                        <a:t>students</a:t>
                      </a:r>
                    </a:p>
                  </a:txBody>
                  <a:tcPr marL="144000" anchor="ctr">
                    <a:solidFill>
                      <a:srgbClr val="ED61BA"/>
                    </a:solidFill>
                  </a:tcPr>
                </a:tc>
                <a:tc>
                  <a:txBody>
                    <a:bodyPr/>
                    <a:lstStyle/>
                    <a:p>
                      <a:r>
                        <a:rPr lang="en-GB" sz="1800" b="1" cap="all" baseline="0">
                          <a:solidFill>
                            <a:schemeClr val="tx1"/>
                          </a:solidFill>
                          <a:latin typeface="Brandon Text Medium" panose="020B0603020203060203" pitchFamily="34" charset="0"/>
                        </a:rPr>
                        <a:t>Maximum </a:t>
                      </a:r>
                      <a:br>
                        <a:rPr lang="en-GB" sz="1800" b="1" cap="all" baseline="0">
                          <a:solidFill>
                            <a:schemeClr val="tx1"/>
                          </a:solidFill>
                          <a:latin typeface="Brandon Text Medium" panose="020B0603020203060203" pitchFamily="34" charset="0"/>
                        </a:rPr>
                      </a:br>
                      <a:r>
                        <a:rPr lang="en-GB" sz="1800" b="1" cap="all" baseline="0">
                          <a:solidFill>
                            <a:schemeClr val="tx1"/>
                          </a:solidFill>
                          <a:latin typeface="Brandon Text Medium" panose="020B0603020203060203" pitchFamily="34" charset="0"/>
                        </a:rPr>
                        <a:t>loan</a:t>
                      </a:r>
                    </a:p>
                  </a:txBody>
                  <a:tcPr marL="144000" anchor="ctr">
                    <a:solidFill>
                      <a:srgbClr val="ED61BA"/>
                    </a:solidFill>
                  </a:tcPr>
                </a:tc>
                <a:tc>
                  <a:txBody>
                    <a:bodyPr/>
                    <a:lstStyle/>
                    <a:p>
                      <a:r>
                        <a:rPr lang="en-GB" sz="1800" b="1" cap="all" baseline="0">
                          <a:solidFill>
                            <a:schemeClr val="tx1"/>
                          </a:solidFill>
                          <a:latin typeface="Brandon Text Medium" panose="020B0603020203060203" pitchFamily="34" charset="0"/>
                        </a:rPr>
                        <a:t>Everyone is </a:t>
                      </a:r>
                      <a:br>
                        <a:rPr lang="en-GB" sz="1800" b="1" cap="all" baseline="0">
                          <a:solidFill>
                            <a:schemeClr val="tx1"/>
                          </a:solidFill>
                          <a:latin typeface="Brandon Text Medium" panose="020B0603020203060203" pitchFamily="34" charset="0"/>
                        </a:rPr>
                      </a:br>
                      <a:r>
                        <a:rPr lang="en-GB" sz="1800" b="1" cap="all" baseline="0">
                          <a:solidFill>
                            <a:schemeClr val="tx1"/>
                          </a:solidFill>
                          <a:latin typeface="Brandon Text Medium" panose="020B0603020203060203" pitchFamily="34" charset="0"/>
                        </a:rPr>
                        <a:t>entitled to this</a:t>
                      </a:r>
                    </a:p>
                  </a:txBody>
                  <a:tcPr marL="144000" anchor="ctr">
                    <a:solidFill>
                      <a:srgbClr val="ED61BA"/>
                    </a:solidFill>
                  </a:tcPr>
                </a:tc>
                <a:tc>
                  <a:txBody>
                    <a:bodyPr/>
                    <a:lstStyle/>
                    <a:p>
                      <a:r>
                        <a:rPr lang="en-GB" sz="1800" b="1" cap="all" baseline="0">
                          <a:solidFill>
                            <a:schemeClr val="tx1"/>
                          </a:solidFill>
                          <a:latin typeface="Brandon Text Medium"/>
                        </a:rPr>
                        <a:t>Top-up based on </a:t>
                      </a:r>
                      <a:br>
                        <a:rPr lang="en-GB" sz="1800" b="1" cap="all" baseline="0">
                          <a:solidFill>
                            <a:srgbClr val="000000"/>
                          </a:solidFill>
                          <a:latin typeface="Brandon Text Medium"/>
                        </a:rPr>
                      </a:br>
                      <a:r>
                        <a:rPr lang="en-GB" sz="1800" b="1" cap="all" baseline="0">
                          <a:solidFill>
                            <a:schemeClr val="tx1"/>
                          </a:solidFill>
                          <a:latin typeface="Brandon Text Medium"/>
                        </a:rPr>
                        <a:t>household income</a:t>
                      </a:r>
                    </a:p>
                  </a:txBody>
                  <a:tcPr marL="144000" anchor="ctr">
                    <a:solidFill>
                      <a:srgbClr val="ED61BA"/>
                    </a:solidFill>
                  </a:tcPr>
                </a:tc>
                <a:extLst>
                  <a:ext uri="{0D108BD9-81ED-4DB2-BD59-A6C34878D82A}">
                    <a16:rowId xmlns:a16="http://schemas.microsoft.com/office/drawing/2014/main" val="1101873412"/>
                  </a:ext>
                </a:extLst>
              </a:tr>
              <a:tr h="863340">
                <a:tc>
                  <a:txBody>
                    <a:bodyPr/>
                    <a:lstStyle/>
                    <a:p>
                      <a:r>
                        <a:rPr lang="en-GB" sz="1800" b="1" cap="all" baseline="0">
                          <a:solidFill>
                            <a:schemeClr val="tx1"/>
                          </a:solidFill>
                          <a:latin typeface="Brandon Text Medium" panose="020B0603020203060203" pitchFamily="34" charset="0"/>
                        </a:rPr>
                        <a:t>Parental </a:t>
                      </a:r>
                      <a:br>
                        <a:rPr lang="en-GB" sz="1800" b="1" cap="all" baseline="0">
                          <a:solidFill>
                            <a:schemeClr val="tx1"/>
                          </a:solidFill>
                          <a:latin typeface="Brandon Text Medium" panose="020B0603020203060203" pitchFamily="34" charset="0"/>
                        </a:rPr>
                      </a:br>
                      <a:r>
                        <a:rPr lang="en-GB" sz="1800" b="1" cap="all" baseline="0">
                          <a:solidFill>
                            <a:schemeClr val="tx1"/>
                          </a:solidFill>
                          <a:latin typeface="Brandon Text Medium" panose="020B0603020203060203" pitchFamily="34" charset="0"/>
                        </a:rPr>
                        <a:t>home</a:t>
                      </a:r>
                    </a:p>
                  </a:txBody>
                  <a:tcPr marL="144000" anchor="ctr">
                    <a:solidFill>
                      <a:srgbClr val="ED61BA"/>
                    </a:solidFill>
                  </a:tcPr>
                </a:tc>
                <a:tc>
                  <a:txBody>
                    <a:bodyPr/>
                    <a:lstStyle/>
                    <a:p>
                      <a:r>
                        <a:rPr lang="en-GB" sz="2400" b="1">
                          <a:solidFill>
                            <a:schemeClr val="tx1"/>
                          </a:solidFill>
                          <a:latin typeface="Brandon Text Medium"/>
                        </a:rPr>
                        <a:t>£8,400</a:t>
                      </a:r>
                      <a:endParaRPr lang="en-GB" sz="2400" b="1" cap="all" baseline="0">
                        <a:solidFill>
                          <a:schemeClr val="tx1"/>
                        </a:solidFill>
                        <a:latin typeface="Brandon Text Medium" panose="020B0603020203060203" pitchFamily="34" charset="0"/>
                      </a:endParaRPr>
                    </a:p>
                  </a:txBody>
                  <a:tcPr marL="144000" anchor="ctr"/>
                </a:tc>
                <a:tc>
                  <a:txBody>
                    <a:bodyPr/>
                    <a:lstStyle/>
                    <a:p>
                      <a:r>
                        <a:rPr lang="en-GB" sz="2400" b="1">
                          <a:solidFill>
                            <a:schemeClr val="tx1"/>
                          </a:solidFill>
                          <a:latin typeface="Brandon Text Medium"/>
                        </a:rPr>
                        <a:t>£3,698</a:t>
                      </a:r>
                      <a:endParaRPr lang="en-GB" sz="2400" b="1" cap="all" baseline="0">
                        <a:solidFill>
                          <a:schemeClr val="tx1"/>
                        </a:solidFill>
                        <a:latin typeface="Brandon Text Medium" panose="020B0603020203060203" pitchFamily="34" charset="0"/>
                      </a:endParaRPr>
                    </a:p>
                  </a:txBody>
                  <a:tcPr marL="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tx1"/>
                          </a:solidFill>
                          <a:latin typeface="Brandon Text Medium"/>
                        </a:rPr>
                        <a:t>£4,702</a:t>
                      </a:r>
                      <a:endParaRPr lang="en-GB" sz="2400" b="1">
                        <a:solidFill>
                          <a:schemeClr val="tx1"/>
                        </a:solidFill>
                        <a:latin typeface="Brandon Text Medium" panose="020B0603020203060203" pitchFamily="34" charset="0"/>
                      </a:endParaRPr>
                    </a:p>
                  </a:txBody>
                  <a:tcPr marL="144000" anchor="ctr"/>
                </a:tc>
                <a:extLst>
                  <a:ext uri="{0D108BD9-81ED-4DB2-BD59-A6C34878D82A}">
                    <a16:rowId xmlns:a16="http://schemas.microsoft.com/office/drawing/2014/main" val="1999459790"/>
                  </a:ext>
                </a:extLst>
              </a:tr>
              <a:tr h="863340">
                <a:tc>
                  <a:txBody>
                    <a:bodyPr/>
                    <a:lstStyle/>
                    <a:p>
                      <a:r>
                        <a:rPr lang="en-GB" sz="1800" b="1" cap="all" baseline="0">
                          <a:solidFill>
                            <a:schemeClr val="tx1"/>
                          </a:solidFill>
                          <a:latin typeface="Brandon Text Medium" panose="020B0603020203060203" pitchFamily="34" charset="0"/>
                        </a:rPr>
                        <a:t>Away </a:t>
                      </a:r>
                      <a:br>
                        <a:rPr lang="en-GB" sz="1800" b="1" cap="all" baseline="0">
                          <a:solidFill>
                            <a:schemeClr val="tx1"/>
                          </a:solidFill>
                          <a:latin typeface="Brandon Text Medium" panose="020B0603020203060203" pitchFamily="34" charset="0"/>
                        </a:rPr>
                      </a:br>
                      <a:r>
                        <a:rPr lang="en-GB" sz="1800" b="1" cap="all" baseline="0">
                          <a:solidFill>
                            <a:schemeClr val="tx1"/>
                          </a:solidFill>
                          <a:latin typeface="Brandon Text Medium" panose="020B0603020203060203" pitchFamily="34" charset="0"/>
                        </a:rPr>
                        <a:t>from home</a:t>
                      </a:r>
                    </a:p>
                  </a:txBody>
                  <a:tcPr marL="144000" anchor="ctr">
                    <a:solidFill>
                      <a:srgbClr val="ED61BA"/>
                    </a:solidFill>
                  </a:tcPr>
                </a:tc>
                <a:tc>
                  <a:txBody>
                    <a:bodyPr/>
                    <a:lstStyle/>
                    <a:p>
                      <a:r>
                        <a:rPr lang="en-GB" sz="2400" b="1">
                          <a:solidFill>
                            <a:schemeClr val="tx1"/>
                          </a:solidFill>
                          <a:latin typeface="Brandon Text Medium"/>
                        </a:rPr>
                        <a:t>£9,978</a:t>
                      </a:r>
                      <a:endParaRPr lang="en-GB" sz="2400" b="1" cap="all" baseline="0">
                        <a:solidFill>
                          <a:schemeClr val="tx1"/>
                        </a:solidFill>
                        <a:latin typeface="Brandon Text Medium" panose="020B0603020203060203" pitchFamily="34" charset="0"/>
                      </a:endParaRPr>
                    </a:p>
                  </a:txBody>
                  <a:tcPr marL="144000" anchor="ctr"/>
                </a:tc>
                <a:tc>
                  <a:txBody>
                    <a:bodyPr/>
                    <a:lstStyle/>
                    <a:p>
                      <a:r>
                        <a:rPr lang="en-GB" sz="2400" b="1">
                          <a:solidFill>
                            <a:schemeClr val="tx1"/>
                          </a:solidFill>
                          <a:latin typeface="Brandon Text Medium"/>
                        </a:rPr>
                        <a:t>£4,651</a:t>
                      </a:r>
                      <a:endParaRPr lang="en-GB" sz="2400" b="1" cap="all" baseline="0">
                        <a:solidFill>
                          <a:schemeClr val="tx1"/>
                        </a:solidFill>
                        <a:latin typeface="Brandon Text Medium" panose="020B0603020203060203" pitchFamily="34" charset="0"/>
                      </a:endParaRPr>
                    </a:p>
                  </a:txBody>
                  <a:tcPr marL="144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tx1"/>
                          </a:solidFill>
                          <a:latin typeface="Brandon Text Medium"/>
                        </a:rPr>
                        <a:t>£5,327</a:t>
                      </a:r>
                      <a:endParaRPr lang="en-GB" sz="2400" b="1">
                        <a:solidFill>
                          <a:schemeClr val="tx1"/>
                        </a:solidFill>
                        <a:latin typeface="Brandon Text Medium" panose="020B0603020203060203" pitchFamily="34" charset="0"/>
                      </a:endParaRPr>
                    </a:p>
                  </a:txBody>
                  <a:tcPr marL="144000" anchor="ctr"/>
                </a:tc>
                <a:extLst>
                  <a:ext uri="{0D108BD9-81ED-4DB2-BD59-A6C34878D82A}">
                    <a16:rowId xmlns:a16="http://schemas.microsoft.com/office/drawing/2014/main" val="660819391"/>
                  </a:ext>
                </a:extLst>
              </a:tr>
              <a:tr h="863340">
                <a:tc>
                  <a:txBody>
                    <a:bodyPr/>
                    <a:lstStyle/>
                    <a:p>
                      <a:r>
                        <a:rPr lang="en-GB" sz="1800" b="1" cap="all" baseline="0">
                          <a:solidFill>
                            <a:schemeClr val="tx1"/>
                          </a:solidFill>
                          <a:latin typeface="Brandon Text Medium" panose="020B0603020203060203" pitchFamily="34" charset="0"/>
                        </a:rPr>
                        <a:t>London</a:t>
                      </a:r>
                    </a:p>
                  </a:txBody>
                  <a:tcPr marL="144000" anchor="ctr">
                    <a:solidFill>
                      <a:srgbClr val="ED61BA"/>
                    </a:solidFill>
                  </a:tcPr>
                </a:tc>
                <a:tc>
                  <a:txBody>
                    <a:bodyPr/>
                    <a:lstStyle/>
                    <a:p>
                      <a:r>
                        <a:rPr lang="en-GB" sz="2400" b="1">
                          <a:solidFill>
                            <a:schemeClr val="tx1"/>
                          </a:solidFill>
                          <a:latin typeface="Brandon Text Medium"/>
                        </a:rPr>
                        <a:t>£13,022</a:t>
                      </a:r>
                      <a:endParaRPr lang="en-GB" sz="2400" b="1" cap="all" baseline="0">
                        <a:solidFill>
                          <a:schemeClr val="tx1"/>
                        </a:solidFill>
                        <a:latin typeface="Brandon Text Medium" panose="020B0603020203060203" pitchFamily="34" charset="0"/>
                      </a:endParaRPr>
                    </a:p>
                  </a:txBody>
                  <a:tcPr marL="144000" anchor="ctr"/>
                </a:tc>
                <a:tc>
                  <a:txBody>
                    <a:bodyPr/>
                    <a:lstStyle/>
                    <a:p>
                      <a:r>
                        <a:rPr lang="en-GB" sz="2400" b="1">
                          <a:solidFill>
                            <a:schemeClr val="tx1"/>
                          </a:solidFill>
                          <a:latin typeface="Brandon Text Medium"/>
                        </a:rPr>
                        <a:t>£6,485</a:t>
                      </a:r>
                      <a:endParaRPr lang="en-GB" sz="2400" b="1" cap="all" baseline="0">
                        <a:solidFill>
                          <a:schemeClr val="tx1"/>
                        </a:solidFill>
                        <a:latin typeface="Brandon Text Medium" panose="020B0603020203060203" pitchFamily="34" charset="0"/>
                      </a:endParaRPr>
                    </a:p>
                  </a:txBody>
                  <a:tcPr marL="144000" anchor="ctr"/>
                </a:tc>
                <a:tc>
                  <a:txBody>
                    <a:bodyPr/>
                    <a:lstStyle/>
                    <a:p>
                      <a:r>
                        <a:rPr lang="en-GB" sz="2400" b="1">
                          <a:solidFill>
                            <a:schemeClr val="tx1"/>
                          </a:solidFill>
                          <a:latin typeface="Brandon Text Medium"/>
                        </a:rPr>
                        <a:t>£6,537</a:t>
                      </a:r>
                      <a:endParaRPr lang="en-GB" sz="2400" b="1" cap="all" baseline="0">
                        <a:solidFill>
                          <a:schemeClr val="tx1"/>
                        </a:solidFill>
                        <a:latin typeface="Brandon Text Medium" panose="020B0603020203060203" pitchFamily="34" charset="0"/>
                      </a:endParaRPr>
                    </a:p>
                  </a:txBody>
                  <a:tcPr marL="144000" anchor="ctr"/>
                </a:tc>
                <a:extLst>
                  <a:ext uri="{0D108BD9-81ED-4DB2-BD59-A6C34878D82A}">
                    <a16:rowId xmlns:a16="http://schemas.microsoft.com/office/drawing/2014/main" val="1299023782"/>
                  </a:ext>
                </a:extLst>
              </a:tr>
            </a:tbl>
          </a:graphicData>
        </a:graphic>
      </p:graphicFrame>
      <p:sp>
        <p:nvSpPr>
          <p:cNvPr id="7" name="Title 4">
            <a:extLst>
              <a:ext uri="{FF2B5EF4-FFF2-40B4-BE49-F238E27FC236}">
                <a16:creationId xmlns:a16="http://schemas.microsoft.com/office/drawing/2014/main" id="{49861B31-A012-4B00-BABE-6B23B2099E11}"/>
              </a:ext>
            </a:extLst>
          </p:cNvPr>
          <p:cNvSpPr txBox="1">
            <a:spLocks/>
          </p:cNvSpPr>
          <p:nvPr/>
        </p:nvSpPr>
        <p:spPr bwMode="gray">
          <a:xfrm>
            <a:off x="1333201" y="1170094"/>
            <a:ext cx="1700086" cy="482400"/>
          </a:xfrm>
          <a:prstGeom prst="rect">
            <a:avLst/>
          </a:prstGeom>
          <a:solidFill>
            <a:schemeClr val="tx1"/>
          </a:solidFill>
        </p:spPr>
        <p:txBody>
          <a:bodyPr vert="horz" lIns="72000" tIns="36000" rIns="0" bIns="0" rtlCol="0" anchor="t" anchorCtr="0">
            <a:noAutofit/>
          </a:bodyPr>
          <a:lstStyle>
            <a:lvl1pPr algn="l" defTabSz="914400" rtl="0" eaLnBrk="1" latinLnBrk="0" hangingPunct="1">
              <a:lnSpc>
                <a:spcPct val="90000"/>
              </a:lnSpc>
              <a:spcBef>
                <a:spcPct val="0"/>
              </a:spcBef>
              <a:buNone/>
              <a:defRPr sz="34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0" i="0" u="none" strike="noStrike" kern="1200" cap="all" spc="0" normalizeH="0" baseline="0" noProof="0">
                <a:ln>
                  <a:noFill/>
                </a:ln>
                <a:solidFill>
                  <a:prstClr val="white"/>
                </a:solidFill>
                <a:effectLst/>
                <a:uLnTx/>
                <a:uFillTx/>
                <a:latin typeface="Brandon Text Black"/>
                <a:ea typeface="+mj-ea"/>
                <a:cs typeface="+mj-cs"/>
              </a:rPr>
              <a:t>Much?</a:t>
            </a:r>
          </a:p>
        </p:txBody>
      </p:sp>
      <p:sp>
        <p:nvSpPr>
          <p:cNvPr id="6" name="TextBox 5">
            <a:extLst>
              <a:ext uri="{FF2B5EF4-FFF2-40B4-BE49-F238E27FC236}">
                <a16:creationId xmlns:a16="http://schemas.microsoft.com/office/drawing/2014/main" id="{3B02B5AA-0842-4003-8B72-EB3F41794E26}"/>
              </a:ext>
            </a:extLst>
          </p:cNvPr>
          <p:cNvSpPr txBox="1"/>
          <p:nvPr/>
        </p:nvSpPr>
        <p:spPr>
          <a:xfrm>
            <a:off x="10490027" y="6163128"/>
            <a:ext cx="1698172" cy="359229"/>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000" b="0" i="1" u="none" strike="noStrike" kern="1200" cap="none" spc="0" normalizeH="0" baseline="0" noProof="0">
                <a:ln>
                  <a:noFill/>
                </a:ln>
                <a:solidFill>
                  <a:prstClr val="black"/>
                </a:solidFill>
                <a:effectLst/>
                <a:uLnTx/>
                <a:uFillTx/>
                <a:latin typeface="Brandon Text Regular"/>
                <a:ea typeface="+mn-ea"/>
                <a:cs typeface="+mn-cs"/>
              </a:rPr>
              <a:t>2023 entry</a:t>
            </a:r>
          </a:p>
        </p:txBody>
      </p:sp>
      <p:pic>
        <p:nvPicPr>
          <p:cNvPr id="2" name="Picture 1" descr="Logo&#10;&#10;Description automatically generated">
            <a:extLst>
              <a:ext uri="{FF2B5EF4-FFF2-40B4-BE49-F238E27FC236}">
                <a16:creationId xmlns:a16="http://schemas.microsoft.com/office/drawing/2014/main" id="{60E6C1AB-1FE3-9DE3-04D0-1551AE5DB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629" y="485611"/>
            <a:ext cx="807721" cy="481196"/>
          </a:xfrm>
          <a:prstGeom prst="rect">
            <a:avLst/>
          </a:prstGeom>
        </p:spPr>
      </p:pic>
    </p:spTree>
    <p:extLst>
      <p:ext uri="{BB962C8B-B14F-4D97-AF65-F5344CB8AC3E}">
        <p14:creationId xmlns:p14="http://schemas.microsoft.com/office/powerpoint/2010/main" val="2877071752"/>
      </p:ext>
    </p:extLst>
  </p:cSld>
  <p:clrMapOvr>
    <a:masterClrMapping/>
  </p:clrMapOvr>
</p:sld>
</file>

<file path=ppt/theme/theme1.xml><?xml version="1.0" encoding="utf-8"?>
<a:theme xmlns:a="http://schemas.openxmlformats.org/drawingml/2006/main" name="UEA PPT Theme">
  <a:themeElements>
    <a:clrScheme name="UEA PPT Colour Theme">
      <a:dk1>
        <a:sysClr val="windowText" lastClr="000000"/>
      </a:dk1>
      <a:lt1>
        <a:sysClr val="window" lastClr="FFFFFF"/>
      </a:lt1>
      <a:dk2>
        <a:srgbClr val="000000"/>
      </a:dk2>
      <a:lt2>
        <a:srgbClr val="E5E5E5"/>
      </a:lt2>
      <a:accent1>
        <a:srgbClr val="F7A600"/>
      </a:accent1>
      <a:accent2>
        <a:srgbClr val="95C11F"/>
      </a:accent2>
      <a:accent3>
        <a:srgbClr val="E6007E"/>
      </a:accent3>
      <a:accent4>
        <a:srgbClr val="009FE3"/>
      </a:accent4>
      <a:accent5>
        <a:srgbClr val="82368C"/>
      </a:accent5>
      <a:accent6>
        <a:srgbClr val="96969B"/>
      </a:accent6>
      <a:hlink>
        <a:srgbClr val="96969B"/>
      </a:hlink>
      <a:folHlink>
        <a:srgbClr val="000000"/>
      </a:folHlink>
    </a:clrScheme>
    <a:fontScheme name="UEA PPT Font Theme">
      <a:majorFont>
        <a:latin typeface="Brandon Text Black"/>
        <a:ea typeface=""/>
        <a:cs typeface=""/>
      </a:majorFont>
      <a:minorFont>
        <a:latin typeface="Brandon Tex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lIns="180000" tIns="180000" rIns="180000" bIns="72000" rtlCol="0" anchor="t" anchorCtr="0"/>
      <a:lstStyle>
        <a:defPPr algn="l">
          <a:lnSpc>
            <a:spcPct val="120000"/>
          </a:lnSpc>
          <a:defRPr sz="195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algn="l">
          <a:lnSpc>
            <a:spcPct val="90000"/>
          </a:lnSpc>
          <a:spcAft>
            <a:spcPts val="600"/>
          </a:spcAft>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EA PPT Theme">
  <a:themeElements>
    <a:clrScheme name="UEA PPT Colour Theme">
      <a:dk1>
        <a:sysClr val="windowText" lastClr="000000"/>
      </a:dk1>
      <a:lt1>
        <a:sysClr val="window" lastClr="FFFFFF"/>
      </a:lt1>
      <a:dk2>
        <a:srgbClr val="000000"/>
      </a:dk2>
      <a:lt2>
        <a:srgbClr val="E5E5E5"/>
      </a:lt2>
      <a:accent1>
        <a:srgbClr val="F7A600"/>
      </a:accent1>
      <a:accent2>
        <a:srgbClr val="95C11F"/>
      </a:accent2>
      <a:accent3>
        <a:srgbClr val="E6007E"/>
      </a:accent3>
      <a:accent4>
        <a:srgbClr val="009FE3"/>
      </a:accent4>
      <a:accent5>
        <a:srgbClr val="82368C"/>
      </a:accent5>
      <a:accent6>
        <a:srgbClr val="96969B"/>
      </a:accent6>
      <a:hlink>
        <a:srgbClr val="96969B"/>
      </a:hlink>
      <a:folHlink>
        <a:srgbClr val="000000"/>
      </a:folHlink>
    </a:clrScheme>
    <a:fontScheme name="UEA PPT Font Theme">
      <a:majorFont>
        <a:latin typeface="Brandon Text Black"/>
        <a:ea typeface=""/>
        <a:cs typeface=""/>
      </a:majorFont>
      <a:minorFont>
        <a:latin typeface="Brandon Tex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lIns="180000" tIns="180000" rIns="180000" bIns="72000" rtlCol="0" anchor="t" anchorCtr="0"/>
      <a:lstStyle>
        <a:defPPr algn="l">
          <a:lnSpc>
            <a:spcPct val="120000"/>
          </a:lnSpc>
          <a:defRPr sz="195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algn="l">
          <a:lnSpc>
            <a:spcPct val="90000"/>
          </a:lnSpc>
          <a:spcAft>
            <a:spcPts val="600"/>
          </a:spcAft>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lack content">
  <a:themeElements>
    <a:clrScheme name="NEW UEA">
      <a:dk1>
        <a:srgbClr val="000000"/>
      </a:dk1>
      <a:lt1>
        <a:srgbClr val="FFFFFF"/>
      </a:lt1>
      <a:dk2>
        <a:srgbClr val="5A5A5F"/>
      </a:dk2>
      <a:lt2>
        <a:srgbClr val="96969B"/>
      </a:lt2>
      <a:accent1>
        <a:srgbClr val="FF007D"/>
      </a:accent1>
      <a:accent2>
        <a:srgbClr val="82BE28"/>
      </a:accent2>
      <a:accent3>
        <a:srgbClr val="00A0F0"/>
      </a:accent3>
      <a:accent4>
        <a:srgbClr val="F5A064"/>
      </a:accent4>
      <a:accent5>
        <a:srgbClr val="690F8C"/>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brand" id="{49AC0440-4D29-41DB-B4EB-9C530B6B974C}" vid="{40DA2CC3-22AA-4694-B0B3-9A268C74B0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1c2aad-688f-42d2-ad9c-4db6fa783455">
      <Terms xmlns="http://schemas.microsoft.com/office/infopath/2007/PartnerControls"/>
    </lcf76f155ced4ddcb4097134ff3c332f>
    <TaxCatchAll xmlns="6db4ad33-cbfa-4d0f-9ab0-17e4f3c538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D6001BBCB85043AA5E29F5175BD5FF" ma:contentTypeVersion="17" ma:contentTypeDescription="Create a new document." ma:contentTypeScope="" ma:versionID="37e36e335ecf9ee1a8fee8627cb4458d">
  <xsd:schema xmlns:xsd="http://www.w3.org/2001/XMLSchema" xmlns:xs="http://www.w3.org/2001/XMLSchema" xmlns:p="http://schemas.microsoft.com/office/2006/metadata/properties" xmlns:ns2="6db4ad33-cbfa-4d0f-9ab0-17e4f3c53862" xmlns:ns3="511c2aad-688f-42d2-ad9c-4db6fa783455" targetNamespace="http://schemas.microsoft.com/office/2006/metadata/properties" ma:root="true" ma:fieldsID="4f48f962e5992980a72462d1fc4ab06c" ns2:_="" ns3:_="">
    <xsd:import namespace="6db4ad33-cbfa-4d0f-9ab0-17e4f3c53862"/>
    <xsd:import namespace="511c2aad-688f-42d2-ad9c-4db6fa7834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4ad33-cbfa-4d0f-9ab0-17e4f3c538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85b007-3a9b-40e6-a325-2e58437e60e5}" ma:internalName="TaxCatchAll" ma:showField="CatchAllData" ma:web="6db4ad33-cbfa-4d0f-9ab0-17e4f3c538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1c2aad-688f-42d2-ad9c-4db6fa7834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27b111-6301-4708-b04d-ee8721e22c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747BF-1076-4FD0-91A0-B1E7E32A32DA}">
  <ds:schemaRefs>
    <ds:schemaRef ds:uri="http://purl.org/dc/elements/1.1/"/>
    <ds:schemaRef ds:uri="511c2aad-688f-42d2-ad9c-4db6fa783455"/>
    <ds:schemaRef ds:uri="http://schemas.microsoft.com/office/2006/metadata/properties"/>
    <ds:schemaRef ds:uri="http://purl.org/dc/terms/"/>
    <ds:schemaRef ds:uri="6db4ad33-cbfa-4d0f-9ab0-17e4f3c53862"/>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5278A6-CB79-40E2-9466-865DB65E1F47}">
  <ds:schemaRefs>
    <ds:schemaRef ds:uri="http://schemas.microsoft.com/sharepoint/v3/contenttype/forms"/>
  </ds:schemaRefs>
</ds:datastoreItem>
</file>

<file path=customXml/itemProps3.xml><?xml version="1.0" encoding="utf-8"?>
<ds:datastoreItem xmlns:ds="http://schemas.openxmlformats.org/officeDocument/2006/customXml" ds:itemID="{1F3B9805-89A9-4B5F-B782-4CF41A268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4ad33-cbfa-4d0f-9ab0-17e4f3c53862"/>
    <ds:schemaRef ds:uri="511c2aad-688f-42d2-ad9c-4db6fa783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4776</Words>
  <Application>Microsoft Office PowerPoint</Application>
  <PresentationFormat>Widescreen</PresentationFormat>
  <Paragraphs>501</Paragraphs>
  <Slides>33</Slides>
  <Notes>29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33</vt:i4>
      </vt:variant>
    </vt:vector>
  </HeadingPairs>
  <TitlesOfParts>
    <vt:vector size="49" baseType="lpstr">
      <vt:lpstr>-apple-system</vt:lpstr>
      <vt:lpstr>Arial</vt:lpstr>
      <vt:lpstr>Arial,Sans-Serif</vt:lpstr>
      <vt:lpstr>Brandon Grotesque Bold</vt:lpstr>
      <vt:lpstr>Brandon Text</vt:lpstr>
      <vt:lpstr>Brandon Text Black</vt:lpstr>
      <vt:lpstr>Brandon Text Bold</vt:lpstr>
      <vt:lpstr>Brandon Text Medium</vt:lpstr>
      <vt:lpstr>Brandon Text Regular</vt:lpstr>
      <vt:lpstr>Calibri</vt:lpstr>
      <vt:lpstr>Calibri Light</vt:lpstr>
      <vt:lpstr>Segoe UI</vt:lpstr>
      <vt:lpstr>Times New Roman</vt:lpstr>
      <vt:lpstr>UEA PPT Theme</vt:lpstr>
      <vt:lpstr>1_UEA PPT Theme</vt:lpstr>
      <vt:lpstr>3_Black content</vt:lpstr>
      <vt:lpstr>A GUIDE TO UNIVERSITY</vt:lpstr>
      <vt:lpstr>This is</vt:lpstr>
      <vt:lpstr>PowerPoint Presentation</vt:lpstr>
      <vt:lpstr>PowerPoint Presentation</vt:lpstr>
      <vt:lpstr>THE APPLICATION PROCESS</vt:lpstr>
      <vt:lpstr>PowerPoint Presentation</vt:lpstr>
      <vt:lpstr>PowerPoint Presentation</vt:lpstr>
      <vt:lpstr>PowerPoint Presentation</vt:lpstr>
      <vt:lpstr>How</vt:lpstr>
      <vt:lpstr>PowerPoint Presentation</vt:lpstr>
      <vt:lpstr>PowerPoint Presentation</vt:lpstr>
      <vt:lpstr>Repayments</vt:lpstr>
      <vt:lpstr>Interest rates</vt:lpstr>
      <vt:lpstr>www.gov.uk/studentfinance</vt:lpstr>
      <vt:lpstr>PowerPoint Presentation</vt:lpstr>
      <vt:lpstr>PowerPoint Presentation</vt:lpstr>
      <vt:lpstr>NON-REPAYABLE</vt:lpstr>
      <vt:lpstr>ADDITIONAL SUPPORT</vt:lpstr>
      <vt:lpstr>PowerPoint Presentation</vt:lpstr>
      <vt:lpstr>PowerPoint Presentation</vt:lpstr>
      <vt:lpstr>Perform at your peak</vt:lpstr>
      <vt:lpstr>Could it be music to your ears?</vt:lpstr>
      <vt:lpstr>PowerPoint Presentation</vt:lpstr>
      <vt:lpstr>PowerPoint Presentation</vt:lpstr>
      <vt:lpstr>MAKING THE MOST OF</vt:lpstr>
      <vt:lpstr>ACCOMMODATION</vt:lpstr>
      <vt:lpstr>PowerPoint Presentation</vt:lpstr>
      <vt:lpstr>www.homerunstudentpad.co.uk</vt:lpstr>
      <vt:lpstr>Cost of living</vt:lpstr>
      <vt:lpstr>PowerPoint Presentation</vt:lpstr>
      <vt:lpstr>Cost of living</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bit.ly/2MHSxX6</dc:creator>
  <cp:lastModifiedBy>Robert Bell</cp:lastModifiedBy>
  <cp:revision>18</cp:revision>
  <cp:lastPrinted>2020-07-13T14:23:01Z</cp:lastPrinted>
  <dcterms:created xsi:type="dcterms:W3CDTF">2020-04-22T09:36:56Z</dcterms:created>
  <dcterms:modified xsi:type="dcterms:W3CDTF">2023-10-12T11:16:10Z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0x01010074D6001BBCB85043AA5E29F5175BD5FF</vt:lpwstr>
  </property>
  <property fmtid="{D5CDD505-2E9C-101B-9397-08002B2CF9AE}" pid="3" name="MediaServiceImageTags">
    <vt:lpwstr/>
  </property>
</Properties>
</file>